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3.xml" ContentType="application/vnd.openxmlformats-officedocument.theme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4.xml" ContentType="application/vnd.openxmlformats-officedocument.theme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theme/theme5.xml" ContentType="application/vnd.openxmlformats-officedocument.theme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tags/tag460.xml" ContentType="application/vnd.openxmlformats-officedocument.presentationml.tags+xml"/>
  <Override PartName="/ppt/tags/tag461.xml" ContentType="application/vnd.openxmlformats-officedocument.presentationml.tags+xml"/>
  <Override PartName="/ppt/tags/tag462.xml" ContentType="application/vnd.openxmlformats-officedocument.presentationml.tags+xml"/>
  <Override PartName="/ppt/tags/tag463.xml" ContentType="application/vnd.openxmlformats-officedocument.presentationml.tags+xml"/>
  <Override PartName="/ppt/tags/tag464.xml" ContentType="application/vnd.openxmlformats-officedocument.presentationml.tags+xml"/>
  <Override PartName="/ppt/tags/tag465.xml" ContentType="application/vnd.openxmlformats-officedocument.presentationml.tags+xml"/>
  <Override PartName="/ppt/tags/tag466.xml" ContentType="application/vnd.openxmlformats-officedocument.presentationml.tags+xml"/>
  <Override PartName="/ppt/tags/tag467.xml" ContentType="application/vnd.openxmlformats-officedocument.presentationml.tags+xml"/>
  <Override PartName="/ppt/tags/tag468.xml" ContentType="application/vnd.openxmlformats-officedocument.presentationml.tags+xml"/>
  <Override PartName="/ppt/tags/tag469.xml" ContentType="application/vnd.openxmlformats-officedocument.presentationml.tags+xml"/>
  <Override PartName="/ppt/tags/tag470.xml" ContentType="application/vnd.openxmlformats-officedocument.presentationml.tags+xml"/>
  <Override PartName="/ppt/tags/tag471.xml" ContentType="application/vnd.openxmlformats-officedocument.presentationml.tags+xml"/>
  <Override PartName="/ppt/tags/tag472.xml" ContentType="application/vnd.openxmlformats-officedocument.presentationml.tags+xml"/>
  <Override PartName="/ppt/tags/tag473.xml" ContentType="application/vnd.openxmlformats-officedocument.presentationml.tags+xml"/>
  <Override PartName="/ppt/tags/tag474.xml" ContentType="application/vnd.openxmlformats-officedocument.presentationml.tags+xml"/>
  <Override PartName="/ppt/tags/tag475.xml" ContentType="application/vnd.openxmlformats-officedocument.presentationml.tags+xml"/>
  <Override PartName="/ppt/tags/tag476.xml" ContentType="application/vnd.openxmlformats-officedocument.presentationml.tags+xml"/>
  <Override PartName="/ppt/tags/tag477.xml" ContentType="application/vnd.openxmlformats-officedocument.presentationml.tags+xml"/>
  <Override PartName="/ppt/tags/tag478.xml" ContentType="application/vnd.openxmlformats-officedocument.presentationml.tags+xml"/>
  <Override PartName="/ppt/tags/tag479.xml" ContentType="application/vnd.openxmlformats-officedocument.presentationml.tags+xml"/>
  <Override PartName="/ppt/tags/tag480.xml" ContentType="application/vnd.openxmlformats-officedocument.presentationml.tags+xml"/>
  <Override PartName="/ppt/tags/tag481.xml" ContentType="application/vnd.openxmlformats-officedocument.presentationml.tags+xml"/>
  <Override PartName="/ppt/tags/tag482.xml" ContentType="application/vnd.openxmlformats-officedocument.presentationml.tags+xml"/>
  <Override PartName="/ppt/tags/tag483.xml" ContentType="application/vnd.openxmlformats-officedocument.presentationml.tags+xml"/>
  <Override PartName="/ppt/tags/tag484.xml" ContentType="application/vnd.openxmlformats-officedocument.presentationml.tags+xml"/>
  <Override PartName="/ppt/tags/tag485.xml" ContentType="application/vnd.openxmlformats-officedocument.presentationml.tags+xml"/>
  <Override PartName="/ppt/tags/tag486.xml" ContentType="application/vnd.openxmlformats-officedocument.presentationml.tags+xml"/>
  <Override PartName="/ppt/tags/tag487.xml" ContentType="application/vnd.openxmlformats-officedocument.presentationml.tags+xml"/>
  <Override PartName="/ppt/tags/tag488.xml" ContentType="application/vnd.openxmlformats-officedocument.presentationml.tags+xml"/>
  <Override PartName="/ppt/tags/tag489.xml" ContentType="application/vnd.openxmlformats-officedocument.presentationml.tags+xml"/>
  <Override PartName="/ppt/tags/tag490.xml" ContentType="application/vnd.openxmlformats-officedocument.presentationml.tags+xml"/>
  <Override PartName="/ppt/tags/tag491.xml" ContentType="application/vnd.openxmlformats-officedocument.presentationml.tags+xml"/>
  <Override PartName="/ppt/tags/tag492.xml" ContentType="application/vnd.openxmlformats-officedocument.presentationml.tags+xml"/>
  <Override PartName="/ppt/tags/tag493.xml" ContentType="application/vnd.openxmlformats-officedocument.presentationml.tags+xml"/>
  <Override PartName="/ppt/tags/tag494.xml" ContentType="application/vnd.openxmlformats-officedocument.presentationml.tags+xml"/>
  <Override PartName="/ppt/tags/tag495.xml" ContentType="application/vnd.openxmlformats-officedocument.presentationml.tags+xml"/>
  <Override PartName="/ppt/tags/tag496.xml" ContentType="application/vnd.openxmlformats-officedocument.presentationml.tags+xml"/>
  <Override PartName="/ppt/tags/tag497.xml" ContentType="application/vnd.openxmlformats-officedocument.presentationml.tags+xml"/>
  <Override PartName="/ppt/tags/tag498.xml" ContentType="application/vnd.openxmlformats-officedocument.presentationml.tags+xml"/>
  <Override PartName="/ppt/tags/tag499.xml" ContentType="application/vnd.openxmlformats-officedocument.presentationml.tags+xml"/>
  <Override PartName="/ppt/tags/tag500.xml" ContentType="application/vnd.openxmlformats-officedocument.presentationml.tags+xml"/>
  <Override PartName="/ppt/tags/tag501.xml" ContentType="application/vnd.openxmlformats-officedocument.presentationml.tags+xml"/>
  <Override PartName="/ppt/tags/tag502.xml" ContentType="application/vnd.openxmlformats-officedocument.presentationml.tags+xml"/>
  <Override PartName="/ppt/tags/tag503.xml" ContentType="application/vnd.openxmlformats-officedocument.presentationml.tags+xml"/>
  <Override PartName="/ppt/tags/tag504.xml" ContentType="application/vnd.openxmlformats-officedocument.presentationml.tags+xml"/>
  <Override PartName="/ppt/tags/tag505.xml" ContentType="application/vnd.openxmlformats-officedocument.presentationml.tags+xml"/>
  <Override PartName="/ppt/tags/tag506.xml" ContentType="application/vnd.openxmlformats-officedocument.presentationml.tags+xml"/>
  <Override PartName="/ppt/tags/tag507.xml" ContentType="application/vnd.openxmlformats-officedocument.presentationml.tags+xml"/>
  <Override PartName="/ppt/tags/tag508.xml" ContentType="application/vnd.openxmlformats-officedocument.presentationml.tags+xml"/>
  <Override PartName="/ppt/tags/tag509.xml" ContentType="application/vnd.openxmlformats-officedocument.presentationml.tags+xml"/>
  <Override PartName="/ppt/tags/tag510.xml" ContentType="application/vnd.openxmlformats-officedocument.presentationml.tags+xml"/>
  <Override PartName="/ppt/tags/tag511.xml" ContentType="application/vnd.openxmlformats-officedocument.presentationml.tags+xml"/>
  <Override PartName="/ppt/tags/tag512.xml" ContentType="application/vnd.openxmlformats-officedocument.presentationml.tags+xml"/>
  <Override PartName="/ppt/tags/tag513.xml" ContentType="application/vnd.openxmlformats-officedocument.presentationml.tags+xml"/>
  <Override PartName="/ppt/tags/tag514.xml" ContentType="application/vnd.openxmlformats-officedocument.presentationml.tags+xml"/>
  <Override PartName="/ppt/tags/tag515.xml" ContentType="application/vnd.openxmlformats-officedocument.presentationml.tags+xml"/>
  <Override PartName="/ppt/tags/tag516.xml" ContentType="application/vnd.openxmlformats-officedocument.presentationml.tags+xml"/>
  <Override PartName="/ppt/tags/tag517.xml" ContentType="application/vnd.openxmlformats-officedocument.presentationml.tags+xml"/>
  <Override PartName="/ppt/tags/tag518.xml" ContentType="application/vnd.openxmlformats-officedocument.presentationml.tags+xml"/>
  <Override PartName="/ppt/tags/tag519.xml" ContentType="application/vnd.openxmlformats-officedocument.presentationml.tags+xml"/>
  <Override PartName="/ppt/tags/tag520.xml" ContentType="application/vnd.openxmlformats-officedocument.presentationml.tags+xml"/>
  <Override PartName="/ppt/tags/tag521.xml" ContentType="application/vnd.openxmlformats-officedocument.presentationml.tags+xml"/>
  <Override PartName="/ppt/tags/tag522.xml" ContentType="application/vnd.openxmlformats-officedocument.presentationml.tags+xml"/>
  <Override PartName="/ppt/tags/tag523.xml" ContentType="application/vnd.openxmlformats-officedocument.presentationml.tags+xml"/>
  <Override PartName="/ppt/tags/tag524.xml" ContentType="application/vnd.openxmlformats-officedocument.presentationml.tags+xml"/>
  <Override PartName="/ppt/tags/tag525.xml" ContentType="application/vnd.openxmlformats-officedocument.presentationml.tags+xml"/>
  <Override PartName="/ppt/tags/tag526.xml" ContentType="application/vnd.openxmlformats-officedocument.presentationml.tags+xml"/>
  <Override PartName="/ppt/tags/tag527.xml" ContentType="application/vnd.openxmlformats-officedocument.presentationml.tags+xml"/>
  <Override PartName="/ppt/tags/tag528.xml" ContentType="application/vnd.openxmlformats-officedocument.presentationml.tags+xml"/>
  <Override PartName="/ppt/tags/tag529.xml" ContentType="application/vnd.openxmlformats-officedocument.presentationml.tags+xml"/>
  <Override PartName="/ppt/tags/tag530.xml" ContentType="application/vnd.openxmlformats-officedocument.presentationml.tags+xml"/>
  <Override PartName="/ppt/tags/tag531.xml" ContentType="application/vnd.openxmlformats-officedocument.presentationml.tags+xml"/>
  <Override PartName="/ppt/tags/tag532.xml" ContentType="application/vnd.openxmlformats-officedocument.presentationml.tags+xml"/>
  <Override PartName="/ppt/tags/tag533.xml" ContentType="application/vnd.openxmlformats-officedocument.presentationml.tags+xml"/>
  <Override PartName="/ppt/tags/tag534.xml" ContentType="application/vnd.openxmlformats-officedocument.presentationml.tags+xml"/>
  <Override PartName="/ppt/tags/tag535.xml" ContentType="application/vnd.openxmlformats-officedocument.presentationml.tags+xml"/>
  <Override PartName="/ppt/tags/tag536.xml" ContentType="application/vnd.openxmlformats-officedocument.presentationml.tags+xml"/>
  <Override PartName="/ppt/tags/tag537.xml" ContentType="application/vnd.openxmlformats-officedocument.presentationml.tags+xml"/>
  <Override PartName="/ppt/tags/tag538.xml" ContentType="application/vnd.openxmlformats-officedocument.presentationml.tags+xml"/>
  <Override PartName="/ppt/tags/tag539.xml" ContentType="application/vnd.openxmlformats-officedocument.presentationml.tags+xml"/>
  <Override PartName="/ppt/tags/tag540.xml" ContentType="application/vnd.openxmlformats-officedocument.presentationml.tags+xml"/>
  <Override PartName="/ppt/tags/tag541.xml" ContentType="application/vnd.openxmlformats-officedocument.presentationml.tags+xml"/>
  <Override PartName="/ppt/tags/tag542.xml" ContentType="application/vnd.openxmlformats-officedocument.presentationml.tags+xml"/>
  <Override PartName="/ppt/tags/tag543.xml" ContentType="application/vnd.openxmlformats-officedocument.presentationml.tags+xml"/>
  <Override PartName="/ppt/tags/tag544.xml" ContentType="application/vnd.openxmlformats-officedocument.presentationml.tags+xml"/>
  <Override PartName="/ppt/tags/tag545.xml" ContentType="application/vnd.openxmlformats-officedocument.presentationml.tags+xml"/>
  <Override PartName="/ppt/tags/tag546.xml" ContentType="application/vnd.openxmlformats-officedocument.presentationml.tags+xml"/>
  <Override PartName="/ppt/tags/tag547.xml" ContentType="application/vnd.openxmlformats-officedocument.presentationml.tags+xml"/>
  <Override PartName="/ppt/tags/tag548.xml" ContentType="application/vnd.openxmlformats-officedocument.presentationml.tags+xml"/>
  <Override PartName="/ppt/tags/tag549.xml" ContentType="application/vnd.openxmlformats-officedocument.presentationml.tags+xml"/>
  <Override PartName="/ppt/tags/tag550.xml" ContentType="application/vnd.openxmlformats-officedocument.presentationml.tags+xml"/>
  <Override PartName="/ppt/tags/tag551.xml" ContentType="application/vnd.openxmlformats-officedocument.presentationml.tags+xml"/>
  <Override PartName="/ppt/tags/tag552.xml" ContentType="application/vnd.openxmlformats-officedocument.presentationml.tags+xml"/>
  <Override PartName="/ppt/tags/tag553.xml" ContentType="application/vnd.openxmlformats-officedocument.presentationml.tags+xml"/>
  <Override PartName="/ppt/tags/tag554.xml" ContentType="application/vnd.openxmlformats-officedocument.presentationml.tags+xml"/>
  <Override PartName="/ppt/tags/tag555.xml" ContentType="application/vnd.openxmlformats-officedocument.presentationml.tags+xml"/>
  <Override PartName="/ppt/tags/tag556.xml" ContentType="application/vnd.openxmlformats-officedocument.presentationml.tags+xml"/>
  <Override PartName="/ppt/tags/tag557.xml" ContentType="application/vnd.openxmlformats-officedocument.presentationml.tags+xml"/>
  <Override PartName="/ppt/tags/tag558.xml" ContentType="application/vnd.openxmlformats-officedocument.presentationml.tags+xml"/>
  <Override PartName="/ppt/tags/tag559.xml" ContentType="application/vnd.openxmlformats-officedocument.presentationml.tags+xml"/>
  <Override PartName="/ppt/tags/tag560.xml" ContentType="application/vnd.openxmlformats-officedocument.presentationml.tags+xml"/>
  <Override PartName="/ppt/tags/tag561.xml" ContentType="application/vnd.openxmlformats-officedocument.presentationml.tags+xml"/>
  <Override PartName="/ppt/tags/tag562.xml" ContentType="application/vnd.openxmlformats-officedocument.presentationml.tags+xml"/>
  <Override PartName="/ppt/tags/tag563.xml" ContentType="application/vnd.openxmlformats-officedocument.presentationml.tags+xml"/>
  <Override PartName="/ppt/tags/tag564.xml" ContentType="application/vnd.openxmlformats-officedocument.presentationml.tags+xml"/>
  <Override PartName="/ppt/tags/tag565.xml" ContentType="application/vnd.openxmlformats-officedocument.presentationml.tags+xml"/>
  <Override PartName="/ppt/tags/tag566.xml" ContentType="application/vnd.openxmlformats-officedocument.presentationml.tags+xml"/>
  <Override PartName="/ppt/tags/tag567.xml" ContentType="application/vnd.openxmlformats-officedocument.presentationml.tags+xml"/>
  <Override PartName="/ppt/tags/tag568.xml" ContentType="application/vnd.openxmlformats-officedocument.presentationml.tags+xml"/>
  <Override PartName="/ppt/tags/tag569.xml" ContentType="application/vnd.openxmlformats-officedocument.presentationml.tags+xml"/>
  <Override PartName="/ppt/tags/tag570.xml" ContentType="application/vnd.openxmlformats-officedocument.presentationml.tags+xml"/>
  <Override PartName="/ppt/tags/tag571.xml" ContentType="application/vnd.openxmlformats-officedocument.presentationml.tags+xml"/>
  <Override PartName="/ppt/tags/tag572.xml" ContentType="application/vnd.openxmlformats-officedocument.presentationml.tags+xml"/>
  <Override PartName="/ppt/tags/tag573.xml" ContentType="application/vnd.openxmlformats-officedocument.presentationml.tags+xml"/>
  <Override PartName="/ppt/tags/tag574.xml" ContentType="application/vnd.openxmlformats-officedocument.presentationml.tags+xml"/>
  <Override PartName="/ppt/tags/tag575.xml" ContentType="application/vnd.openxmlformats-officedocument.presentationml.tags+xml"/>
  <Override PartName="/ppt/tags/tag576.xml" ContentType="application/vnd.openxmlformats-officedocument.presentationml.tags+xml"/>
  <Override PartName="/ppt/tags/tag577.xml" ContentType="application/vnd.openxmlformats-officedocument.presentationml.tags+xml"/>
  <Override PartName="/ppt/tags/tag578.xml" ContentType="application/vnd.openxmlformats-officedocument.presentationml.tags+xml"/>
  <Override PartName="/ppt/tags/tag579.xml" ContentType="application/vnd.openxmlformats-officedocument.presentationml.tags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theme/theme6.xml" ContentType="application/vnd.openxmlformats-officedocument.theme+xml"/>
  <Override PartName="/ppt/tags/tag580.xml" ContentType="application/vnd.openxmlformats-officedocument.presentationml.tags+xml"/>
  <Override PartName="/ppt/tags/tag581.xml" ContentType="application/vnd.openxmlformats-officedocument.presentationml.tags+xml"/>
  <Override PartName="/ppt/tags/tag582.xml" ContentType="application/vnd.openxmlformats-officedocument.presentationml.tags+xml"/>
  <Override PartName="/ppt/tags/tag583.xml" ContentType="application/vnd.openxmlformats-officedocument.presentationml.tags+xml"/>
  <Override PartName="/ppt/tags/tag584.xml" ContentType="application/vnd.openxmlformats-officedocument.presentationml.tags+xml"/>
  <Override PartName="/ppt/tags/tag585.xml" ContentType="application/vnd.openxmlformats-officedocument.presentationml.tags+xml"/>
  <Override PartName="/ppt/tags/tag586.xml" ContentType="application/vnd.openxmlformats-officedocument.presentationml.tags+xml"/>
  <Override PartName="/ppt/tags/tag587.xml" ContentType="application/vnd.openxmlformats-officedocument.presentationml.tags+xml"/>
  <Override PartName="/ppt/tags/tag588.xml" ContentType="application/vnd.openxmlformats-officedocument.presentationml.tags+xml"/>
  <Override PartName="/ppt/tags/tag589.xml" ContentType="application/vnd.openxmlformats-officedocument.presentationml.tags+xml"/>
  <Override PartName="/ppt/tags/tag590.xml" ContentType="application/vnd.openxmlformats-officedocument.presentationml.tags+xml"/>
  <Override PartName="/ppt/tags/tag591.xml" ContentType="application/vnd.openxmlformats-officedocument.presentationml.tags+xml"/>
  <Override PartName="/ppt/tags/tag592.xml" ContentType="application/vnd.openxmlformats-officedocument.presentationml.tags+xml"/>
  <Override PartName="/ppt/tags/tag593.xml" ContentType="application/vnd.openxmlformats-officedocument.presentationml.tags+xml"/>
  <Override PartName="/ppt/tags/tag594.xml" ContentType="application/vnd.openxmlformats-officedocument.presentationml.tags+xml"/>
  <Override PartName="/ppt/tags/tag595.xml" ContentType="application/vnd.openxmlformats-officedocument.presentationml.tags+xml"/>
  <Override PartName="/ppt/tags/tag596.xml" ContentType="application/vnd.openxmlformats-officedocument.presentationml.tags+xml"/>
  <Override PartName="/ppt/tags/tag597.xml" ContentType="application/vnd.openxmlformats-officedocument.presentationml.tags+xml"/>
  <Override PartName="/ppt/tags/tag598.xml" ContentType="application/vnd.openxmlformats-officedocument.presentationml.tags+xml"/>
  <Override PartName="/ppt/tags/tag599.xml" ContentType="application/vnd.openxmlformats-officedocument.presentationml.tags+xml"/>
  <Override PartName="/ppt/tags/tag600.xml" ContentType="application/vnd.openxmlformats-officedocument.presentationml.tags+xml"/>
  <Override PartName="/ppt/tags/tag601.xml" ContentType="application/vnd.openxmlformats-officedocument.presentationml.tags+xml"/>
  <Override PartName="/ppt/tags/tag602.xml" ContentType="application/vnd.openxmlformats-officedocument.presentationml.tags+xml"/>
  <Override PartName="/ppt/tags/tag603.xml" ContentType="application/vnd.openxmlformats-officedocument.presentationml.tags+xml"/>
  <Override PartName="/ppt/tags/tag604.xml" ContentType="application/vnd.openxmlformats-officedocument.presentationml.tags+xml"/>
  <Override PartName="/ppt/tags/tag605.xml" ContentType="application/vnd.openxmlformats-officedocument.presentationml.tags+xml"/>
  <Override PartName="/ppt/tags/tag606.xml" ContentType="application/vnd.openxmlformats-officedocument.presentationml.tags+xml"/>
  <Override PartName="/ppt/tags/tag607.xml" ContentType="application/vnd.openxmlformats-officedocument.presentationml.tags+xml"/>
  <Override PartName="/ppt/tags/tag608.xml" ContentType="application/vnd.openxmlformats-officedocument.presentationml.tags+xml"/>
  <Override PartName="/ppt/tags/tag609.xml" ContentType="application/vnd.openxmlformats-officedocument.presentationml.tags+xml"/>
  <Override PartName="/ppt/tags/tag610.xml" ContentType="application/vnd.openxmlformats-officedocument.presentationml.tags+xml"/>
  <Override PartName="/ppt/tags/tag611.xml" ContentType="application/vnd.openxmlformats-officedocument.presentationml.tags+xml"/>
  <Override PartName="/ppt/tags/tag612.xml" ContentType="application/vnd.openxmlformats-officedocument.presentationml.tags+xml"/>
  <Override PartName="/ppt/tags/tag613.xml" ContentType="application/vnd.openxmlformats-officedocument.presentationml.tags+xml"/>
  <Override PartName="/ppt/tags/tag614.xml" ContentType="application/vnd.openxmlformats-officedocument.presentationml.tags+xml"/>
  <Override PartName="/ppt/tags/tag615.xml" ContentType="application/vnd.openxmlformats-officedocument.presentationml.tags+xml"/>
  <Override PartName="/ppt/tags/tag616.xml" ContentType="application/vnd.openxmlformats-officedocument.presentationml.tags+xml"/>
  <Override PartName="/ppt/tags/tag617.xml" ContentType="application/vnd.openxmlformats-officedocument.presentationml.tags+xml"/>
  <Override PartName="/ppt/tags/tag618.xml" ContentType="application/vnd.openxmlformats-officedocument.presentationml.tags+xml"/>
  <Override PartName="/ppt/tags/tag619.xml" ContentType="application/vnd.openxmlformats-officedocument.presentationml.tags+xml"/>
  <Override PartName="/ppt/tags/tag620.xml" ContentType="application/vnd.openxmlformats-officedocument.presentationml.tags+xml"/>
  <Override PartName="/ppt/tags/tag621.xml" ContentType="application/vnd.openxmlformats-officedocument.presentationml.tags+xml"/>
  <Override PartName="/ppt/tags/tag622.xml" ContentType="application/vnd.openxmlformats-officedocument.presentationml.tags+xml"/>
  <Override PartName="/ppt/tags/tag623.xml" ContentType="application/vnd.openxmlformats-officedocument.presentationml.tags+xml"/>
  <Override PartName="/ppt/tags/tag624.xml" ContentType="application/vnd.openxmlformats-officedocument.presentationml.tags+xml"/>
  <Override PartName="/ppt/tags/tag625.xml" ContentType="application/vnd.openxmlformats-officedocument.presentationml.tags+xml"/>
  <Override PartName="/ppt/tags/tag626.xml" ContentType="application/vnd.openxmlformats-officedocument.presentationml.tags+xml"/>
  <Override PartName="/ppt/tags/tag627.xml" ContentType="application/vnd.openxmlformats-officedocument.presentationml.tags+xml"/>
  <Override PartName="/ppt/tags/tag628.xml" ContentType="application/vnd.openxmlformats-officedocument.presentationml.tags+xml"/>
  <Override PartName="/ppt/tags/tag629.xml" ContentType="application/vnd.openxmlformats-officedocument.presentationml.tags+xml"/>
  <Override PartName="/ppt/tags/tag630.xml" ContentType="application/vnd.openxmlformats-officedocument.presentationml.tags+xml"/>
  <Override PartName="/ppt/tags/tag631.xml" ContentType="application/vnd.openxmlformats-officedocument.presentationml.tags+xml"/>
  <Override PartName="/ppt/tags/tag632.xml" ContentType="application/vnd.openxmlformats-officedocument.presentationml.tags+xml"/>
  <Override PartName="/ppt/tags/tag633.xml" ContentType="application/vnd.openxmlformats-officedocument.presentationml.tags+xml"/>
  <Override PartName="/ppt/tags/tag634.xml" ContentType="application/vnd.openxmlformats-officedocument.presentationml.tags+xml"/>
  <Override PartName="/ppt/tags/tag635.xml" ContentType="application/vnd.openxmlformats-officedocument.presentationml.tags+xml"/>
  <Override PartName="/ppt/tags/tag636.xml" ContentType="application/vnd.openxmlformats-officedocument.presentationml.tags+xml"/>
  <Override PartName="/ppt/tags/tag637.xml" ContentType="application/vnd.openxmlformats-officedocument.presentationml.tags+xml"/>
  <Override PartName="/ppt/tags/tag638.xml" ContentType="application/vnd.openxmlformats-officedocument.presentationml.tags+xml"/>
  <Override PartName="/ppt/tags/tag639.xml" ContentType="application/vnd.openxmlformats-officedocument.presentationml.tags+xml"/>
  <Override PartName="/ppt/tags/tag640.xml" ContentType="application/vnd.openxmlformats-officedocument.presentationml.tags+xml"/>
  <Override PartName="/ppt/tags/tag641.xml" ContentType="application/vnd.openxmlformats-officedocument.presentationml.tags+xml"/>
  <Override PartName="/ppt/tags/tag642.xml" ContentType="application/vnd.openxmlformats-officedocument.presentationml.tags+xml"/>
  <Override PartName="/ppt/tags/tag643.xml" ContentType="application/vnd.openxmlformats-officedocument.presentationml.tags+xml"/>
  <Override PartName="/ppt/tags/tag644.xml" ContentType="application/vnd.openxmlformats-officedocument.presentationml.tags+xml"/>
  <Override PartName="/ppt/tags/tag645.xml" ContentType="application/vnd.openxmlformats-officedocument.presentationml.tags+xml"/>
  <Override PartName="/ppt/tags/tag646.xml" ContentType="application/vnd.openxmlformats-officedocument.presentationml.tags+xml"/>
  <Override PartName="/ppt/tags/tag647.xml" ContentType="application/vnd.openxmlformats-officedocument.presentationml.tags+xml"/>
  <Override PartName="/ppt/tags/tag648.xml" ContentType="application/vnd.openxmlformats-officedocument.presentationml.tags+xml"/>
  <Override PartName="/ppt/tags/tag649.xml" ContentType="application/vnd.openxmlformats-officedocument.presentationml.tags+xml"/>
  <Override PartName="/ppt/tags/tag650.xml" ContentType="application/vnd.openxmlformats-officedocument.presentationml.tags+xml"/>
  <Override PartName="/ppt/tags/tag651.xml" ContentType="application/vnd.openxmlformats-officedocument.presentationml.tags+xml"/>
  <Override PartName="/ppt/tags/tag652.xml" ContentType="application/vnd.openxmlformats-officedocument.presentationml.tags+xml"/>
  <Override PartName="/ppt/tags/tag653.xml" ContentType="application/vnd.openxmlformats-officedocument.presentationml.tags+xml"/>
  <Override PartName="/ppt/tags/tag654.xml" ContentType="application/vnd.openxmlformats-officedocument.presentationml.tags+xml"/>
  <Override PartName="/ppt/tags/tag655.xml" ContentType="application/vnd.openxmlformats-officedocument.presentationml.tags+xml"/>
  <Override PartName="/ppt/tags/tag656.xml" ContentType="application/vnd.openxmlformats-officedocument.presentationml.tags+xml"/>
  <Override PartName="/ppt/tags/tag657.xml" ContentType="application/vnd.openxmlformats-officedocument.presentationml.tags+xml"/>
  <Override PartName="/ppt/tags/tag658.xml" ContentType="application/vnd.openxmlformats-officedocument.presentationml.tags+xml"/>
  <Override PartName="/ppt/tags/tag659.xml" ContentType="application/vnd.openxmlformats-officedocument.presentationml.tags+xml"/>
  <Override PartName="/ppt/tags/tag660.xml" ContentType="application/vnd.openxmlformats-officedocument.presentationml.tags+xml"/>
  <Override PartName="/ppt/tags/tag661.xml" ContentType="application/vnd.openxmlformats-officedocument.presentationml.tags+xml"/>
  <Override PartName="/ppt/tags/tag662.xml" ContentType="application/vnd.openxmlformats-officedocument.presentationml.tags+xml"/>
  <Override PartName="/ppt/tags/tag663.xml" ContentType="application/vnd.openxmlformats-officedocument.presentationml.tags+xml"/>
  <Override PartName="/ppt/tags/tag664.xml" ContentType="application/vnd.openxmlformats-officedocument.presentationml.tags+xml"/>
  <Override PartName="/ppt/tags/tag665.xml" ContentType="application/vnd.openxmlformats-officedocument.presentationml.tags+xml"/>
  <Override PartName="/ppt/tags/tag666.xml" ContentType="application/vnd.openxmlformats-officedocument.presentationml.tags+xml"/>
  <Override PartName="/ppt/tags/tag667.xml" ContentType="application/vnd.openxmlformats-officedocument.presentationml.tags+xml"/>
  <Override PartName="/ppt/tags/tag668.xml" ContentType="application/vnd.openxmlformats-officedocument.presentationml.tags+xml"/>
  <Override PartName="/ppt/tags/tag669.xml" ContentType="application/vnd.openxmlformats-officedocument.presentationml.tags+xml"/>
  <Override PartName="/ppt/tags/tag670.xml" ContentType="application/vnd.openxmlformats-officedocument.presentationml.tags+xml"/>
  <Override PartName="/ppt/tags/tag671.xml" ContentType="application/vnd.openxmlformats-officedocument.presentationml.tags+xml"/>
  <Override PartName="/ppt/tags/tag672.xml" ContentType="application/vnd.openxmlformats-officedocument.presentationml.tags+xml"/>
  <Override PartName="/ppt/tags/tag673.xml" ContentType="application/vnd.openxmlformats-officedocument.presentationml.tags+xml"/>
  <Override PartName="/ppt/tags/tag674.xml" ContentType="application/vnd.openxmlformats-officedocument.presentationml.tags+xml"/>
  <Override PartName="/ppt/tags/tag675.xml" ContentType="application/vnd.openxmlformats-officedocument.presentationml.tags+xml"/>
  <Override PartName="/ppt/tags/tag676.xml" ContentType="application/vnd.openxmlformats-officedocument.presentationml.tags+xml"/>
  <Override PartName="/ppt/tags/tag677.xml" ContentType="application/vnd.openxmlformats-officedocument.presentationml.tags+xml"/>
  <Override PartName="/ppt/tags/tag678.xml" ContentType="application/vnd.openxmlformats-officedocument.presentationml.tags+xml"/>
  <Override PartName="/ppt/tags/tag679.xml" ContentType="application/vnd.openxmlformats-officedocument.presentationml.tags+xml"/>
  <Override PartName="/ppt/tags/tag680.xml" ContentType="application/vnd.openxmlformats-officedocument.presentationml.tags+xml"/>
  <Override PartName="/ppt/tags/tag681.xml" ContentType="application/vnd.openxmlformats-officedocument.presentationml.tags+xml"/>
  <Override PartName="/ppt/tags/tag682.xml" ContentType="application/vnd.openxmlformats-officedocument.presentationml.tags+xml"/>
  <Override PartName="/ppt/tags/tag683.xml" ContentType="application/vnd.openxmlformats-officedocument.presentationml.tags+xml"/>
  <Override PartName="/ppt/tags/tag684.xml" ContentType="application/vnd.openxmlformats-officedocument.presentationml.tags+xml"/>
  <Override PartName="/ppt/tags/tag685.xml" ContentType="application/vnd.openxmlformats-officedocument.presentationml.tags+xml"/>
  <Override PartName="/ppt/tags/tag686.xml" ContentType="application/vnd.openxmlformats-officedocument.presentationml.tags+xml"/>
  <Override PartName="/ppt/tags/tag687.xml" ContentType="application/vnd.openxmlformats-officedocument.presentationml.tags+xml"/>
  <Override PartName="/ppt/tags/tag688.xml" ContentType="application/vnd.openxmlformats-officedocument.presentationml.tags+xml"/>
  <Override PartName="/ppt/tags/tag689.xml" ContentType="application/vnd.openxmlformats-officedocument.presentationml.tags+xml"/>
  <Override PartName="/ppt/tags/tag690.xml" ContentType="application/vnd.openxmlformats-officedocument.presentationml.tags+xml"/>
  <Override PartName="/ppt/tags/tag691.xml" ContentType="application/vnd.openxmlformats-officedocument.presentationml.tags+xml"/>
  <Override PartName="/ppt/tags/tag692.xml" ContentType="application/vnd.openxmlformats-officedocument.presentationml.tags+xml"/>
  <Override PartName="/ppt/tags/tag693.xml" ContentType="application/vnd.openxmlformats-officedocument.presentationml.tags+xml"/>
  <Override PartName="/ppt/tags/tag694.xml" ContentType="application/vnd.openxmlformats-officedocument.presentationml.tags+xml"/>
  <Override PartName="/ppt/tags/tag695.xml" ContentType="application/vnd.openxmlformats-officedocument.presentationml.tags+xml"/>
  <Override PartName="/ppt/tags/tag696.xml" ContentType="application/vnd.openxmlformats-officedocument.presentationml.tags+xml"/>
  <Override PartName="/ppt/tags/tag697.xml" ContentType="application/vnd.openxmlformats-officedocument.presentationml.tags+xml"/>
  <Override PartName="/ppt/tags/tag698.xml" ContentType="application/vnd.openxmlformats-officedocument.presentationml.tags+xml"/>
  <Override PartName="/ppt/tags/tag699.xml" ContentType="application/vnd.openxmlformats-officedocument.presentationml.tags+xml"/>
  <Override PartName="/ppt/tags/tag700.xml" ContentType="application/vnd.openxmlformats-officedocument.presentationml.tags+xml"/>
  <Override PartName="/ppt/tags/tag701.xml" ContentType="application/vnd.openxmlformats-officedocument.presentationml.tags+xml"/>
  <Override PartName="/ppt/tags/tag702.xml" ContentType="application/vnd.openxmlformats-officedocument.presentationml.tags+xml"/>
  <Override PartName="/ppt/tags/tag703.xml" ContentType="application/vnd.openxmlformats-officedocument.presentationml.tags+xml"/>
  <Override PartName="/ppt/tags/tag704.xml" ContentType="application/vnd.openxmlformats-officedocument.presentationml.tags+xml"/>
  <Override PartName="/ppt/tags/tag705.xml" ContentType="application/vnd.openxmlformats-officedocument.presentationml.tags+xml"/>
  <Override PartName="/ppt/tags/tag706.xml" ContentType="application/vnd.openxmlformats-officedocument.presentationml.tags+xml"/>
  <Override PartName="/ppt/tags/tag707.xml" ContentType="application/vnd.openxmlformats-officedocument.presentationml.tags+xml"/>
  <Override PartName="/ppt/tags/tag708.xml" ContentType="application/vnd.openxmlformats-officedocument.presentationml.tags+xml"/>
  <Override PartName="/ppt/tags/tag709.xml" ContentType="application/vnd.openxmlformats-officedocument.presentationml.tags+xml"/>
  <Override PartName="/ppt/tags/tag710.xml" ContentType="application/vnd.openxmlformats-officedocument.presentationml.tags+xml"/>
  <Override PartName="/ppt/tags/tag711.xml" ContentType="application/vnd.openxmlformats-officedocument.presentationml.tags+xml"/>
  <Override PartName="/ppt/tags/tag712.xml" ContentType="application/vnd.openxmlformats-officedocument.presentationml.tags+xml"/>
  <Override PartName="/ppt/tags/tag713.xml" ContentType="application/vnd.openxmlformats-officedocument.presentationml.tags+xml"/>
  <Override PartName="/ppt/tags/tag714.xml" ContentType="application/vnd.openxmlformats-officedocument.presentationml.tags+xml"/>
  <Override PartName="/ppt/tags/tag715.xml" ContentType="application/vnd.openxmlformats-officedocument.presentationml.tags+xml"/>
  <Override PartName="/ppt/tags/tag716.xml" ContentType="application/vnd.openxmlformats-officedocument.presentationml.tags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theme/theme7.xml" ContentType="application/vnd.openxmlformats-officedocument.theme+xml"/>
  <Override PartName="/ppt/tags/tag717.xml" ContentType="application/vnd.openxmlformats-officedocument.presentationml.tags+xml"/>
  <Override PartName="/ppt/tags/tag718.xml" ContentType="application/vnd.openxmlformats-officedocument.presentationml.tags+xml"/>
  <Override PartName="/ppt/tags/tag719.xml" ContentType="application/vnd.openxmlformats-officedocument.presentationml.tags+xml"/>
  <Override PartName="/ppt/tags/tag720.xml" ContentType="application/vnd.openxmlformats-officedocument.presentationml.tags+xml"/>
  <Override PartName="/ppt/tags/tag721.xml" ContentType="application/vnd.openxmlformats-officedocument.presentationml.tags+xml"/>
  <Override PartName="/ppt/tags/tag722.xml" ContentType="application/vnd.openxmlformats-officedocument.presentationml.tags+xml"/>
  <Override PartName="/ppt/tags/tag723.xml" ContentType="application/vnd.openxmlformats-officedocument.presentationml.tags+xml"/>
  <Override PartName="/ppt/tags/tag724.xml" ContentType="application/vnd.openxmlformats-officedocument.presentationml.tags+xml"/>
  <Override PartName="/ppt/tags/tag725.xml" ContentType="application/vnd.openxmlformats-officedocument.presentationml.tags+xml"/>
  <Override PartName="/ppt/tags/tag726.xml" ContentType="application/vnd.openxmlformats-officedocument.presentationml.tags+xml"/>
  <Override PartName="/ppt/tags/tag727.xml" ContentType="application/vnd.openxmlformats-officedocument.presentationml.tags+xml"/>
  <Override PartName="/ppt/tags/tag728.xml" ContentType="application/vnd.openxmlformats-officedocument.presentationml.tags+xml"/>
  <Override PartName="/ppt/tags/tag729.xml" ContentType="application/vnd.openxmlformats-officedocument.presentationml.tags+xml"/>
  <Override PartName="/ppt/tags/tag730.xml" ContentType="application/vnd.openxmlformats-officedocument.presentationml.tags+xml"/>
  <Override PartName="/ppt/tags/tag731.xml" ContentType="application/vnd.openxmlformats-officedocument.presentationml.tags+xml"/>
  <Override PartName="/ppt/tags/tag732.xml" ContentType="application/vnd.openxmlformats-officedocument.presentationml.tags+xml"/>
  <Override PartName="/ppt/tags/tag733.xml" ContentType="application/vnd.openxmlformats-officedocument.presentationml.tags+xml"/>
  <Override PartName="/ppt/tags/tag734.xml" ContentType="application/vnd.openxmlformats-officedocument.presentationml.tags+xml"/>
  <Override PartName="/ppt/tags/tag735.xml" ContentType="application/vnd.openxmlformats-officedocument.presentationml.tags+xml"/>
  <Override PartName="/ppt/tags/tag736.xml" ContentType="application/vnd.openxmlformats-officedocument.presentationml.tags+xml"/>
  <Override PartName="/ppt/tags/tag737.xml" ContentType="application/vnd.openxmlformats-officedocument.presentationml.tags+xml"/>
  <Override PartName="/ppt/tags/tag738.xml" ContentType="application/vnd.openxmlformats-officedocument.presentationml.tags+xml"/>
  <Override PartName="/ppt/tags/tag739.xml" ContentType="application/vnd.openxmlformats-officedocument.presentationml.tags+xml"/>
  <Override PartName="/ppt/tags/tag740.xml" ContentType="application/vnd.openxmlformats-officedocument.presentationml.tags+xml"/>
  <Override PartName="/ppt/tags/tag741.xml" ContentType="application/vnd.openxmlformats-officedocument.presentationml.tags+xml"/>
  <Override PartName="/ppt/tags/tag742.xml" ContentType="application/vnd.openxmlformats-officedocument.presentationml.tags+xml"/>
  <Override PartName="/ppt/tags/tag743.xml" ContentType="application/vnd.openxmlformats-officedocument.presentationml.tags+xml"/>
  <Override PartName="/ppt/tags/tag744.xml" ContentType="application/vnd.openxmlformats-officedocument.presentationml.tags+xml"/>
  <Override PartName="/ppt/tags/tag745.xml" ContentType="application/vnd.openxmlformats-officedocument.presentationml.tags+xml"/>
  <Override PartName="/ppt/tags/tag746.xml" ContentType="application/vnd.openxmlformats-officedocument.presentationml.tags+xml"/>
  <Override PartName="/ppt/tags/tag747.xml" ContentType="application/vnd.openxmlformats-officedocument.presentationml.tags+xml"/>
  <Override PartName="/ppt/tags/tag748.xml" ContentType="application/vnd.openxmlformats-officedocument.presentationml.tags+xml"/>
  <Override PartName="/ppt/tags/tag749.xml" ContentType="application/vnd.openxmlformats-officedocument.presentationml.tags+xml"/>
  <Override PartName="/ppt/tags/tag750.xml" ContentType="application/vnd.openxmlformats-officedocument.presentationml.tags+xml"/>
  <Override PartName="/ppt/tags/tag751.xml" ContentType="application/vnd.openxmlformats-officedocument.presentationml.tags+xml"/>
  <Override PartName="/ppt/tags/tag752.xml" ContentType="application/vnd.openxmlformats-officedocument.presentationml.tags+xml"/>
  <Override PartName="/ppt/tags/tag753.xml" ContentType="application/vnd.openxmlformats-officedocument.presentationml.tags+xml"/>
  <Override PartName="/ppt/tags/tag754.xml" ContentType="application/vnd.openxmlformats-officedocument.presentationml.tags+xml"/>
  <Override PartName="/ppt/tags/tag755.xml" ContentType="application/vnd.openxmlformats-officedocument.presentationml.tags+xml"/>
  <Override PartName="/ppt/tags/tag756.xml" ContentType="application/vnd.openxmlformats-officedocument.presentationml.tags+xml"/>
  <Override PartName="/ppt/tags/tag757.xml" ContentType="application/vnd.openxmlformats-officedocument.presentationml.tags+xml"/>
  <Override PartName="/ppt/tags/tag758.xml" ContentType="application/vnd.openxmlformats-officedocument.presentationml.tags+xml"/>
  <Override PartName="/ppt/tags/tag759.xml" ContentType="application/vnd.openxmlformats-officedocument.presentationml.tags+xml"/>
  <Override PartName="/ppt/tags/tag760.xml" ContentType="application/vnd.openxmlformats-officedocument.presentationml.tags+xml"/>
  <Override PartName="/ppt/tags/tag761.xml" ContentType="application/vnd.openxmlformats-officedocument.presentationml.tags+xml"/>
  <Override PartName="/ppt/tags/tag762.xml" ContentType="application/vnd.openxmlformats-officedocument.presentationml.tags+xml"/>
  <Override PartName="/ppt/tags/tag763.xml" ContentType="application/vnd.openxmlformats-officedocument.presentationml.tags+xml"/>
  <Override PartName="/ppt/tags/tag764.xml" ContentType="application/vnd.openxmlformats-officedocument.presentationml.tags+xml"/>
  <Override PartName="/ppt/tags/tag765.xml" ContentType="application/vnd.openxmlformats-officedocument.presentationml.tags+xml"/>
  <Override PartName="/ppt/tags/tag766.xml" ContentType="application/vnd.openxmlformats-officedocument.presentationml.tags+xml"/>
  <Override PartName="/ppt/tags/tag767.xml" ContentType="application/vnd.openxmlformats-officedocument.presentationml.tags+xml"/>
  <Override PartName="/ppt/tags/tag768.xml" ContentType="application/vnd.openxmlformats-officedocument.presentationml.tags+xml"/>
  <Override PartName="/ppt/tags/tag769.xml" ContentType="application/vnd.openxmlformats-officedocument.presentationml.tags+xml"/>
  <Override PartName="/ppt/tags/tag770.xml" ContentType="application/vnd.openxmlformats-officedocument.presentationml.tags+xml"/>
  <Override PartName="/ppt/tags/tag771.xml" ContentType="application/vnd.openxmlformats-officedocument.presentationml.tags+xml"/>
  <Override PartName="/ppt/tags/tag772.xml" ContentType="application/vnd.openxmlformats-officedocument.presentationml.tags+xml"/>
  <Override PartName="/ppt/tags/tag773.xml" ContentType="application/vnd.openxmlformats-officedocument.presentationml.tags+xml"/>
  <Override PartName="/ppt/tags/tag774.xml" ContentType="application/vnd.openxmlformats-officedocument.presentationml.tags+xml"/>
  <Override PartName="/ppt/tags/tag775.xml" ContentType="application/vnd.openxmlformats-officedocument.presentationml.tags+xml"/>
  <Override PartName="/ppt/tags/tag776.xml" ContentType="application/vnd.openxmlformats-officedocument.presentationml.tags+xml"/>
  <Override PartName="/ppt/tags/tag777.xml" ContentType="application/vnd.openxmlformats-officedocument.presentationml.tags+xml"/>
  <Override PartName="/ppt/tags/tag778.xml" ContentType="application/vnd.openxmlformats-officedocument.presentationml.tags+xml"/>
  <Override PartName="/ppt/tags/tag779.xml" ContentType="application/vnd.openxmlformats-officedocument.presentationml.tags+xml"/>
  <Override PartName="/ppt/tags/tag780.xml" ContentType="application/vnd.openxmlformats-officedocument.presentationml.tags+xml"/>
  <Override PartName="/ppt/tags/tag781.xml" ContentType="application/vnd.openxmlformats-officedocument.presentationml.tags+xml"/>
  <Override PartName="/ppt/tags/tag782.xml" ContentType="application/vnd.openxmlformats-officedocument.presentationml.tags+xml"/>
  <Override PartName="/ppt/tags/tag783.xml" ContentType="application/vnd.openxmlformats-officedocument.presentationml.tags+xml"/>
  <Override PartName="/ppt/tags/tag784.xml" ContentType="application/vnd.openxmlformats-officedocument.presentationml.tags+xml"/>
  <Override PartName="/ppt/tags/tag785.xml" ContentType="application/vnd.openxmlformats-officedocument.presentationml.tags+xml"/>
  <Override PartName="/ppt/tags/tag786.xml" ContentType="application/vnd.openxmlformats-officedocument.presentationml.tags+xml"/>
  <Override PartName="/ppt/tags/tag787.xml" ContentType="application/vnd.openxmlformats-officedocument.presentationml.tags+xml"/>
  <Override PartName="/ppt/tags/tag788.xml" ContentType="application/vnd.openxmlformats-officedocument.presentationml.tags+xml"/>
  <Override PartName="/ppt/tags/tag789.xml" ContentType="application/vnd.openxmlformats-officedocument.presentationml.tags+xml"/>
  <Override PartName="/ppt/tags/tag790.xml" ContentType="application/vnd.openxmlformats-officedocument.presentationml.tags+xml"/>
  <Override PartName="/ppt/tags/tag791.xml" ContentType="application/vnd.openxmlformats-officedocument.presentationml.tags+xml"/>
  <Override PartName="/ppt/tags/tag792.xml" ContentType="application/vnd.openxmlformats-officedocument.presentationml.tags+xml"/>
  <Override PartName="/ppt/tags/tag793.xml" ContentType="application/vnd.openxmlformats-officedocument.presentationml.tags+xml"/>
  <Override PartName="/ppt/tags/tag794.xml" ContentType="application/vnd.openxmlformats-officedocument.presentationml.tags+xml"/>
  <Override PartName="/ppt/tags/tag795.xml" ContentType="application/vnd.openxmlformats-officedocument.presentationml.tags+xml"/>
  <Override PartName="/ppt/tags/tag796.xml" ContentType="application/vnd.openxmlformats-officedocument.presentationml.tags+xml"/>
  <Override PartName="/ppt/tags/tag797.xml" ContentType="application/vnd.openxmlformats-officedocument.presentationml.tags+xml"/>
  <Override PartName="/ppt/tags/tag798.xml" ContentType="application/vnd.openxmlformats-officedocument.presentationml.tags+xml"/>
  <Override PartName="/ppt/tags/tag799.xml" ContentType="application/vnd.openxmlformats-officedocument.presentationml.tags+xml"/>
  <Override PartName="/ppt/tags/tag800.xml" ContentType="application/vnd.openxmlformats-officedocument.presentationml.tags+xml"/>
  <Override PartName="/ppt/tags/tag801.xml" ContentType="application/vnd.openxmlformats-officedocument.presentationml.tags+xml"/>
  <Override PartName="/ppt/tags/tag802.xml" ContentType="application/vnd.openxmlformats-officedocument.presentationml.tags+xml"/>
  <Override PartName="/ppt/tags/tag803.xml" ContentType="application/vnd.openxmlformats-officedocument.presentationml.tags+xml"/>
  <Override PartName="/ppt/tags/tag804.xml" ContentType="application/vnd.openxmlformats-officedocument.presentationml.tags+xml"/>
  <Override PartName="/ppt/tags/tag805.xml" ContentType="application/vnd.openxmlformats-officedocument.presentationml.tags+xml"/>
  <Override PartName="/ppt/tags/tag806.xml" ContentType="application/vnd.openxmlformats-officedocument.presentationml.tags+xml"/>
  <Override PartName="/ppt/tags/tag807.xml" ContentType="application/vnd.openxmlformats-officedocument.presentationml.tags+xml"/>
  <Override PartName="/ppt/tags/tag808.xml" ContentType="application/vnd.openxmlformats-officedocument.presentationml.tags+xml"/>
  <Override PartName="/ppt/tags/tag809.xml" ContentType="application/vnd.openxmlformats-officedocument.presentationml.tags+xml"/>
  <Override PartName="/ppt/tags/tag810.xml" ContentType="application/vnd.openxmlformats-officedocument.presentationml.tags+xml"/>
  <Override PartName="/ppt/tags/tag811.xml" ContentType="application/vnd.openxmlformats-officedocument.presentationml.tags+xml"/>
  <Override PartName="/ppt/tags/tag812.xml" ContentType="application/vnd.openxmlformats-officedocument.presentationml.tags+xml"/>
  <Override PartName="/ppt/tags/tag813.xml" ContentType="application/vnd.openxmlformats-officedocument.presentationml.tags+xml"/>
  <Override PartName="/ppt/tags/tag814.xml" ContentType="application/vnd.openxmlformats-officedocument.presentationml.tags+xml"/>
  <Override PartName="/ppt/tags/tag815.xml" ContentType="application/vnd.openxmlformats-officedocument.presentationml.tags+xml"/>
  <Override PartName="/ppt/tags/tag816.xml" ContentType="application/vnd.openxmlformats-officedocument.presentationml.tags+xml"/>
  <Override PartName="/ppt/tags/tag817.xml" ContentType="application/vnd.openxmlformats-officedocument.presentationml.tags+xml"/>
  <Override PartName="/ppt/tags/tag818.xml" ContentType="application/vnd.openxmlformats-officedocument.presentationml.tags+xml"/>
  <Override PartName="/ppt/tags/tag819.xml" ContentType="application/vnd.openxmlformats-officedocument.presentationml.tags+xml"/>
  <Override PartName="/ppt/tags/tag820.xml" ContentType="application/vnd.openxmlformats-officedocument.presentationml.tags+xml"/>
  <Override PartName="/ppt/tags/tag821.xml" ContentType="application/vnd.openxmlformats-officedocument.presentationml.tags+xml"/>
  <Override PartName="/ppt/tags/tag822.xml" ContentType="application/vnd.openxmlformats-officedocument.presentationml.tags+xml"/>
  <Override PartName="/ppt/tags/tag823.xml" ContentType="application/vnd.openxmlformats-officedocument.presentationml.tags+xml"/>
  <Override PartName="/ppt/tags/tag824.xml" ContentType="application/vnd.openxmlformats-officedocument.presentationml.tags+xml"/>
  <Override PartName="/ppt/tags/tag825.xml" ContentType="application/vnd.openxmlformats-officedocument.presentationml.tags+xml"/>
  <Override PartName="/ppt/tags/tag826.xml" ContentType="application/vnd.openxmlformats-officedocument.presentationml.tags+xml"/>
  <Override PartName="/ppt/tags/tag827.xml" ContentType="application/vnd.openxmlformats-officedocument.presentationml.tags+xml"/>
  <Override PartName="/ppt/tags/tag828.xml" ContentType="application/vnd.openxmlformats-officedocument.presentationml.tags+xml"/>
  <Override PartName="/ppt/tags/tag829.xml" ContentType="application/vnd.openxmlformats-officedocument.presentationml.tags+xml"/>
  <Override PartName="/ppt/tags/tag830.xml" ContentType="application/vnd.openxmlformats-officedocument.presentationml.tags+xml"/>
  <Override PartName="/ppt/tags/tag831.xml" ContentType="application/vnd.openxmlformats-officedocument.presentationml.tags+xml"/>
  <Override PartName="/ppt/tags/tag832.xml" ContentType="application/vnd.openxmlformats-officedocument.presentationml.tags+xml"/>
  <Override PartName="/ppt/tags/tag833.xml" ContentType="application/vnd.openxmlformats-officedocument.presentationml.tags+xml"/>
  <Override PartName="/ppt/tags/tag834.xml" ContentType="application/vnd.openxmlformats-officedocument.presentationml.tags+xml"/>
  <Override PartName="/ppt/tags/tag835.xml" ContentType="application/vnd.openxmlformats-officedocument.presentationml.tags+xml"/>
  <Override PartName="/ppt/tags/tag836.xml" ContentType="application/vnd.openxmlformats-officedocument.presentationml.tags+xml"/>
  <Override PartName="/ppt/tags/tag837.xml" ContentType="application/vnd.openxmlformats-officedocument.presentationml.tags+xml"/>
  <Override PartName="/ppt/tags/tag838.xml" ContentType="application/vnd.openxmlformats-officedocument.presentationml.tags+xml"/>
  <Override PartName="/ppt/tags/tag839.xml" ContentType="application/vnd.openxmlformats-officedocument.presentationml.tags+xml"/>
  <Override PartName="/ppt/tags/tag840.xml" ContentType="application/vnd.openxmlformats-officedocument.presentationml.tags+xml"/>
  <Override PartName="/ppt/tags/tag841.xml" ContentType="application/vnd.openxmlformats-officedocument.presentationml.tags+xml"/>
  <Override PartName="/ppt/tags/tag842.xml" ContentType="application/vnd.openxmlformats-officedocument.presentationml.tags+xml"/>
  <Override PartName="/ppt/tags/tag843.xml" ContentType="application/vnd.openxmlformats-officedocument.presentationml.tags+xml"/>
  <Override PartName="/ppt/tags/tag844.xml" ContentType="application/vnd.openxmlformats-officedocument.presentationml.tags+xml"/>
  <Override PartName="/ppt/tags/tag845.xml" ContentType="application/vnd.openxmlformats-officedocument.presentationml.tags+xml"/>
  <Override PartName="/ppt/tags/tag846.xml" ContentType="application/vnd.openxmlformats-officedocument.presentationml.tags+xml"/>
  <Override PartName="/ppt/tags/tag847.xml" ContentType="application/vnd.openxmlformats-officedocument.presentationml.tags+xml"/>
  <Override PartName="/ppt/tags/tag848.xml" ContentType="application/vnd.openxmlformats-officedocument.presentationml.tags+xml"/>
  <Override PartName="/ppt/tags/tag849.xml" ContentType="application/vnd.openxmlformats-officedocument.presentationml.tags+xml"/>
  <Override PartName="/ppt/tags/tag850.xml" ContentType="application/vnd.openxmlformats-officedocument.presentationml.tags+xml"/>
  <Override PartName="/ppt/tags/tag851.xml" ContentType="application/vnd.openxmlformats-officedocument.presentationml.tags+xml"/>
  <Override PartName="/ppt/tags/tag852.xml" ContentType="application/vnd.openxmlformats-officedocument.presentationml.tags+xml"/>
  <Override PartName="/ppt/tags/tag853.xml" ContentType="application/vnd.openxmlformats-officedocument.presentationml.tags+xml"/>
  <Override PartName="/ppt/theme/theme8.xml" ContentType="application/vnd.openxmlformats-officedocument.theme+xml"/>
  <Override PartName="/ppt/tags/tag854.xml" ContentType="application/vnd.openxmlformats-officedocument.presentationml.tags+xml"/>
  <Override PartName="/ppt/tags/tag855.xml" ContentType="application/vnd.openxmlformats-officedocument.presentationml.tags+xml"/>
  <Override PartName="/ppt/notesSlides/notesSlide1.xml" ContentType="application/vnd.openxmlformats-officedocument.presentationml.notesSlide+xml"/>
  <Override PartName="/ppt/tags/tag856.xml" ContentType="application/vnd.openxmlformats-officedocument.presentationml.tags+xml"/>
  <Override PartName="/ppt/tags/tag857.xml" ContentType="application/vnd.openxmlformats-officedocument.presentationml.tags+xml"/>
  <Override PartName="/ppt/tags/tag858.xml" ContentType="application/vnd.openxmlformats-officedocument.presentationml.tags+xml"/>
  <Override PartName="/ppt/tags/tag859.xml" ContentType="application/vnd.openxmlformats-officedocument.presentationml.tags+xml"/>
  <Override PartName="/ppt/tags/tag860.xml" ContentType="application/vnd.openxmlformats-officedocument.presentationml.tags+xml"/>
  <Override PartName="/ppt/tags/tag861.xml" ContentType="application/vnd.openxmlformats-officedocument.presentationml.tags+xml"/>
  <Override PartName="/ppt/tags/tag862.xml" ContentType="application/vnd.openxmlformats-officedocument.presentationml.tags+xml"/>
  <Override PartName="/ppt/tags/tag863.xml" ContentType="application/vnd.openxmlformats-officedocument.presentationml.tags+xml"/>
  <Override PartName="/ppt/notesSlides/notesSlide2.xml" ContentType="application/vnd.openxmlformats-officedocument.presentationml.notesSlide+xml"/>
  <Override PartName="/ppt/tags/tag864.xml" ContentType="application/vnd.openxmlformats-officedocument.presentationml.tags+xml"/>
  <Override PartName="/ppt/tags/tag865.xml" ContentType="application/vnd.openxmlformats-officedocument.presentationml.tags+xml"/>
  <Override PartName="/ppt/tags/tag866.xml" ContentType="application/vnd.openxmlformats-officedocument.presentationml.tags+xml"/>
  <Override PartName="/ppt/notesSlides/notesSlide3.xml" ContentType="application/vnd.openxmlformats-officedocument.presentationml.notesSlide+xml"/>
  <Override PartName="/ppt/tags/tag867.xml" ContentType="application/vnd.openxmlformats-officedocument.presentationml.tags+xml"/>
  <Override PartName="/ppt/tags/tag868.xml" ContentType="application/vnd.openxmlformats-officedocument.presentationml.tags+xml"/>
  <Override PartName="/ppt/tags/tag869.xml" ContentType="application/vnd.openxmlformats-officedocument.presentationml.tags+xml"/>
  <Override PartName="/ppt/tags/tag870.xml" ContentType="application/vnd.openxmlformats-officedocument.presentationml.tags+xml"/>
  <Override PartName="/ppt/tags/tag871.xml" ContentType="application/vnd.openxmlformats-officedocument.presentationml.tags+xml"/>
  <Override PartName="/ppt/tags/tag872.xml" ContentType="application/vnd.openxmlformats-officedocument.presentationml.tags+xml"/>
  <Override PartName="/ppt/notesSlides/notesSlide4.xml" ContentType="application/vnd.openxmlformats-officedocument.presentationml.notesSlide+xml"/>
  <Override PartName="/ppt/tags/tag873.xml" ContentType="application/vnd.openxmlformats-officedocument.presentationml.tags+xml"/>
  <Override PartName="/ppt/tags/tag874.xml" ContentType="application/vnd.openxmlformats-officedocument.presentationml.tags+xml"/>
  <Override PartName="/ppt/tags/tag875.xml" ContentType="application/vnd.openxmlformats-officedocument.presentationml.tags+xml"/>
  <Override PartName="/ppt/tags/tag876.xml" ContentType="application/vnd.openxmlformats-officedocument.presentationml.tags+xml"/>
  <Override PartName="/ppt/tags/tag877.xml" ContentType="application/vnd.openxmlformats-officedocument.presentationml.tags+xml"/>
  <Override PartName="/ppt/tags/tag878.xml" ContentType="application/vnd.openxmlformats-officedocument.presentationml.tags+xml"/>
  <Override PartName="/ppt/tags/tag879.xml" ContentType="application/vnd.openxmlformats-officedocument.presentationml.tags+xml"/>
  <Override PartName="/ppt/tags/tag880.xml" ContentType="application/vnd.openxmlformats-officedocument.presentationml.tags+xml"/>
  <Override PartName="/ppt/tags/tag881.xml" ContentType="application/vnd.openxmlformats-officedocument.presentationml.tags+xml"/>
  <Override PartName="/ppt/tags/tag882.xml" ContentType="application/vnd.openxmlformats-officedocument.presentationml.tags+xml"/>
  <Override PartName="/ppt/tags/tag883.xml" ContentType="application/vnd.openxmlformats-officedocument.presentationml.tags+xml"/>
  <Override PartName="/ppt/tags/tag884.xml" ContentType="application/vnd.openxmlformats-officedocument.presentationml.tags+xml"/>
  <Override PartName="/ppt/tags/tag885.xml" ContentType="application/vnd.openxmlformats-officedocument.presentationml.tags+xml"/>
  <Override PartName="/ppt/tags/tag886.xml" ContentType="application/vnd.openxmlformats-officedocument.presentationml.tags+xml"/>
  <Override PartName="/ppt/tags/tag887.xml" ContentType="application/vnd.openxmlformats-officedocument.presentationml.tags+xml"/>
  <Override PartName="/ppt/tags/tag888.xml" ContentType="application/vnd.openxmlformats-officedocument.presentationml.tags+xml"/>
  <Override PartName="/ppt/tags/tag889.xml" ContentType="application/vnd.openxmlformats-officedocument.presentationml.tags+xml"/>
  <Override PartName="/ppt/tags/tag890.xml" ContentType="application/vnd.openxmlformats-officedocument.presentationml.tags+xml"/>
  <Override PartName="/ppt/tags/tag891.xml" ContentType="application/vnd.openxmlformats-officedocument.presentationml.tags+xml"/>
  <Override PartName="/ppt/tags/tag892.xml" ContentType="application/vnd.openxmlformats-officedocument.presentationml.tags+xml"/>
  <Override PartName="/ppt/tags/tag893.xml" ContentType="application/vnd.openxmlformats-officedocument.presentationml.tags+xml"/>
  <Override PartName="/ppt/tags/tag894.xml" ContentType="application/vnd.openxmlformats-officedocument.presentationml.tags+xml"/>
  <Override PartName="/ppt/tags/tag895.xml" ContentType="application/vnd.openxmlformats-officedocument.presentationml.tags+xml"/>
  <Override PartName="/ppt/notesSlides/notesSlide5.xml" ContentType="application/vnd.openxmlformats-officedocument.presentationml.notesSlide+xml"/>
  <Override PartName="/ppt/tags/tag896.xml" ContentType="application/vnd.openxmlformats-officedocument.presentationml.tags+xml"/>
  <Override PartName="/ppt/tags/tag897.xml" ContentType="application/vnd.openxmlformats-officedocument.presentationml.tags+xml"/>
  <Override PartName="/ppt/tags/tag898.xml" ContentType="application/vnd.openxmlformats-officedocument.presentationml.tags+xml"/>
  <Override PartName="/ppt/tags/tag899.xml" ContentType="application/vnd.openxmlformats-officedocument.presentationml.tags+xml"/>
  <Override PartName="/ppt/notesSlides/notesSlide6.xml" ContentType="application/vnd.openxmlformats-officedocument.presentationml.notesSlide+xml"/>
  <Override PartName="/ppt/tags/tag900.xml" ContentType="application/vnd.openxmlformats-officedocument.presentationml.tags+xml"/>
  <Override PartName="/ppt/notesSlides/notesSlide7.xml" ContentType="application/vnd.openxmlformats-officedocument.presentationml.notesSlide+xml"/>
  <Override PartName="/ppt/tags/tag901.xml" ContentType="application/vnd.openxmlformats-officedocument.presentationml.tags+xml"/>
  <Override PartName="/ppt/tags/tag902.xml" ContentType="application/vnd.openxmlformats-officedocument.presentationml.tags+xml"/>
  <Override PartName="/ppt/tags/tag903.xml" ContentType="application/vnd.openxmlformats-officedocument.presentationml.tags+xml"/>
  <Override PartName="/ppt/tags/tag904.xml" ContentType="application/vnd.openxmlformats-officedocument.presentationml.tags+xml"/>
  <Override PartName="/ppt/tags/tag905.xml" ContentType="application/vnd.openxmlformats-officedocument.presentationml.tags+xml"/>
  <Override PartName="/ppt/tags/tag906.xml" ContentType="application/vnd.openxmlformats-officedocument.presentationml.tags+xml"/>
  <Override PartName="/ppt/tags/tag907.xml" ContentType="application/vnd.openxmlformats-officedocument.presentationml.tags+xml"/>
  <Override PartName="/ppt/tags/tag908.xml" ContentType="application/vnd.openxmlformats-officedocument.presentationml.tags+xml"/>
  <Override PartName="/ppt/notesSlides/notesSlide8.xml" ContentType="application/vnd.openxmlformats-officedocument.presentationml.notesSlide+xml"/>
  <Override PartName="/ppt/tags/tag909.xml" ContentType="application/vnd.openxmlformats-officedocument.presentationml.tags+xml"/>
  <Override PartName="/ppt/tags/tag910.xml" ContentType="application/vnd.openxmlformats-officedocument.presentationml.tags+xml"/>
  <Override PartName="/ppt/tags/tag911.xml" ContentType="application/vnd.openxmlformats-officedocument.presentationml.tags+xml"/>
  <Override PartName="/ppt/tags/tag912.xml" ContentType="application/vnd.openxmlformats-officedocument.presentationml.tags+xml"/>
  <Override PartName="/ppt/tags/tag913.xml" ContentType="application/vnd.openxmlformats-officedocument.presentationml.tags+xml"/>
  <Override PartName="/ppt/tags/tag914.xml" ContentType="application/vnd.openxmlformats-officedocument.presentationml.tags+xml"/>
  <Override PartName="/ppt/notesSlides/notesSlide9.xml" ContentType="application/vnd.openxmlformats-officedocument.presentationml.notesSlide+xml"/>
  <Override PartName="/ppt/tags/tag915.xml" ContentType="application/vnd.openxmlformats-officedocument.presentationml.tags+xml"/>
  <Override PartName="/ppt/tags/tag916.xml" ContentType="application/vnd.openxmlformats-officedocument.presentationml.tags+xml"/>
  <Override PartName="/ppt/tags/tag917.xml" ContentType="application/vnd.openxmlformats-officedocument.presentationml.tags+xml"/>
  <Override PartName="/ppt/tags/tag918.xml" ContentType="application/vnd.openxmlformats-officedocument.presentationml.tags+xml"/>
  <Override PartName="/ppt/tags/tag919.xml" ContentType="application/vnd.openxmlformats-officedocument.presentationml.tags+xml"/>
  <Override PartName="/ppt/tags/tag920.xml" ContentType="application/vnd.openxmlformats-officedocument.presentationml.tags+xml"/>
  <Override PartName="/ppt/notesSlides/notesSlide10.xml" ContentType="application/vnd.openxmlformats-officedocument.presentationml.notesSlide+xml"/>
  <Override PartName="/ppt/tags/tag921.xml" ContentType="application/vnd.openxmlformats-officedocument.presentationml.tags+xml"/>
  <Override PartName="/ppt/tags/tag922.xml" ContentType="application/vnd.openxmlformats-officedocument.presentationml.tags+xml"/>
  <Override PartName="/ppt/tags/tag923.xml" ContentType="application/vnd.openxmlformats-officedocument.presentationml.tags+xml"/>
  <Override PartName="/ppt/tags/tag924.xml" ContentType="application/vnd.openxmlformats-officedocument.presentationml.tags+xml"/>
  <Override PartName="/ppt/tags/tag925.xml" ContentType="application/vnd.openxmlformats-officedocument.presentationml.tags+xml"/>
  <Override PartName="/ppt/tags/tag926.xml" ContentType="application/vnd.openxmlformats-officedocument.presentationml.tags+xml"/>
  <Override PartName="/ppt/tags/tag927.xml" ContentType="application/vnd.openxmlformats-officedocument.presentationml.tags+xml"/>
  <Override PartName="/ppt/tags/tag928.xml" ContentType="application/vnd.openxmlformats-officedocument.presentationml.tags+xml"/>
  <Override PartName="/ppt/notesSlides/notesSlide11.xml" ContentType="application/vnd.openxmlformats-officedocument.presentationml.notesSlide+xml"/>
  <Override PartName="/ppt/tags/tag929.xml" ContentType="application/vnd.openxmlformats-officedocument.presentationml.tags+xml"/>
  <Override PartName="/ppt/tags/tag930.xml" ContentType="application/vnd.openxmlformats-officedocument.presentationml.tags+xml"/>
  <Override PartName="/ppt/tags/tag931.xml" ContentType="application/vnd.openxmlformats-officedocument.presentationml.tags+xml"/>
  <Override PartName="/ppt/tags/tag932.xml" ContentType="application/vnd.openxmlformats-officedocument.presentationml.tags+xml"/>
  <Override PartName="/ppt/tags/tag933.xml" ContentType="application/vnd.openxmlformats-officedocument.presentationml.tags+xml"/>
  <Override PartName="/ppt/tags/tag934.xml" ContentType="application/vnd.openxmlformats-officedocument.presentationml.tags+xml"/>
  <Override PartName="/ppt/notesSlides/notesSlide12.xml" ContentType="application/vnd.openxmlformats-officedocument.presentationml.notesSlide+xml"/>
  <Override PartName="/ppt/tags/tag935.xml" ContentType="application/vnd.openxmlformats-officedocument.presentationml.tags+xml"/>
  <Override PartName="/ppt/tags/tag936.xml" ContentType="application/vnd.openxmlformats-officedocument.presentationml.tags+xml"/>
  <Override PartName="/ppt/tags/tag937.xml" ContentType="application/vnd.openxmlformats-officedocument.presentationml.tags+xml"/>
  <Override PartName="/ppt/tags/tag938.xml" ContentType="application/vnd.openxmlformats-officedocument.presentationml.tag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tags/tag939.xml" ContentType="application/vnd.openxmlformats-officedocument.presentationml.tags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tags/tag940.xml" ContentType="application/vnd.openxmlformats-officedocument.presentationml.tag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941.xml" ContentType="application/vnd.openxmlformats-officedocument.presentationml.tags+xml"/>
  <Override PartName="/ppt/tags/tag942.xml" ContentType="application/vnd.openxmlformats-officedocument.presentationml.tags+xml"/>
  <Override PartName="/ppt/tags/tag943.xml" ContentType="application/vnd.openxmlformats-officedocument.presentationml.tags+xml"/>
  <Override PartName="/ppt/tags/tag944.xml" ContentType="application/vnd.openxmlformats-officedocument.presentationml.tags+xml"/>
  <Override PartName="/ppt/notesSlides/notesSlide1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tags/tag945.xml" ContentType="application/vnd.openxmlformats-officedocument.presentationml.tags+xml"/>
  <Override PartName="/ppt/tags/tag946.xml" ContentType="application/vnd.openxmlformats-officedocument.presentationml.tags+xml"/>
  <Override PartName="/ppt/tags/tag947.xml" ContentType="application/vnd.openxmlformats-officedocument.presentationml.tags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4" r:id="rId2"/>
    <p:sldMasterId id="2147483684" r:id="rId3"/>
    <p:sldMasterId id="2147483704" r:id="rId4"/>
    <p:sldMasterId id="2147483724" r:id="rId5"/>
    <p:sldMasterId id="2147483743" r:id="rId6"/>
    <p:sldMasterId id="2147483762" r:id="rId7"/>
  </p:sldMasterIdLst>
  <p:notesMasterIdLst>
    <p:notesMasterId r:id="rId28"/>
  </p:notesMasterIdLst>
  <p:sldIdLst>
    <p:sldId id="1024" r:id="rId8"/>
    <p:sldId id="1001" r:id="rId9"/>
    <p:sldId id="1012" r:id="rId10"/>
    <p:sldId id="1014" r:id="rId11"/>
    <p:sldId id="1030" r:id="rId12"/>
    <p:sldId id="943" r:id="rId13"/>
    <p:sldId id="1029" r:id="rId14"/>
    <p:sldId id="1018" r:id="rId15"/>
    <p:sldId id="1026" r:id="rId16"/>
    <p:sldId id="1027" r:id="rId17"/>
    <p:sldId id="968" r:id="rId18"/>
    <p:sldId id="965" r:id="rId19"/>
    <p:sldId id="966" r:id="rId20"/>
    <p:sldId id="982" r:id="rId21"/>
    <p:sldId id="995" r:id="rId22"/>
    <p:sldId id="985" r:id="rId23"/>
    <p:sldId id="992" r:id="rId24"/>
    <p:sldId id="993" r:id="rId25"/>
    <p:sldId id="994" r:id="rId26"/>
    <p:sldId id="955" r:id="rId2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幸全" initials="幸全" lastIdx="1" clrIdx="0"/>
  <p:cmAuthor id="3" name="Author" initials="A" lastIdx="0" clrIdx="2"/>
  <p:cmAuthor id="75" name="作者" initials="A" lastIdx="0" clrIdx="2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EC660E"/>
    <a:srgbClr val="ED7110"/>
    <a:srgbClr val="FFAB03"/>
    <a:srgbClr val="2C2E2E"/>
    <a:srgbClr val="FC3903"/>
    <a:srgbClr val="FC7F0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中度样式 3 - 强调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338" autoAdjust="0"/>
    <p:restoredTop sz="95105"/>
  </p:normalViewPr>
  <p:slideViewPr>
    <p:cSldViewPr snapToGrid="0">
      <p:cViewPr varScale="1">
        <p:scale>
          <a:sx n="115" d="100"/>
          <a:sy n="115" d="100"/>
        </p:scale>
        <p:origin x="870" y="1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1" d="100"/>
          <a:sy n="121" d="100"/>
        </p:scale>
        <p:origin x="3864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4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5.jpeg"/><Relationship Id="rId1" Type="http://schemas.openxmlformats.org/officeDocument/2006/relationships/image" Target="../media/image54.jpeg"/><Relationship Id="rId6" Type="http://schemas.openxmlformats.org/officeDocument/2006/relationships/image" Target="../media/image59.jpeg"/><Relationship Id="rId5" Type="http://schemas.openxmlformats.org/officeDocument/2006/relationships/image" Target="../media/image58.jpeg"/><Relationship Id="rId4" Type="http://schemas.openxmlformats.org/officeDocument/2006/relationships/image" Target="../media/image57.jpe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image" Target="../media/image63.jpeg"/><Relationship Id="rId1" Type="http://schemas.openxmlformats.org/officeDocument/2006/relationships/image" Target="../media/image62.jpeg"/><Relationship Id="rId4" Type="http://schemas.openxmlformats.org/officeDocument/2006/relationships/image" Target="../media/image65.jpe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5.jpeg"/><Relationship Id="rId1" Type="http://schemas.openxmlformats.org/officeDocument/2006/relationships/image" Target="../media/image54.jpeg"/><Relationship Id="rId6" Type="http://schemas.openxmlformats.org/officeDocument/2006/relationships/image" Target="../media/image59.jpeg"/><Relationship Id="rId5" Type="http://schemas.openxmlformats.org/officeDocument/2006/relationships/image" Target="../media/image58.jpeg"/><Relationship Id="rId4" Type="http://schemas.openxmlformats.org/officeDocument/2006/relationships/image" Target="../media/image57.jpe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image" Target="../media/image63.jpeg"/><Relationship Id="rId1" Type="http://schemas.openxmlformats.org/officeDocument/2006/relationships/image" Target="../media/image62.jpeg"/><Relationship Id="rId4" Type="http://schemas.openxmlformats.org/officeDocument/2006/relationships/image" Target="../media/image65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#3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#4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6DA8C4C-5A43-BB46-839F-7FE5689B2FEC}" type="doc">
      <dgm:prSet loTypeId="urn:microsoft.com/office/officeart/2005/8/layout/hProcess10#2" loCatId="" qsTypeId="urn:microsoft.com/office/officeart/2005/8/quickstyle/simple2#2" qsCatId="simple" csTypeId="urn:microsoft.com/office/officeart/2005/8/colors/accent1_2#3" csCatId="accent1" phldr="1"/>
      <dgm:spPr/>
      <dgm:t>
        <a:bodyPr/>
        <a:lstStyle/>
        <a:p>
          <a:endParaRPr lang="zh-CN" altLang="en-US"/>
        </a:p>
      </dgm:t>
    </dgm:pt>
    <dgm:pt modelId="{4C60B6E2-DB8F-9C40-A8C5-3BF8CCD3659C}">
      <dgm:prSet phldrT="[文本]"/>
      <dgm:spPr/>
      <dgm:t>
        <a:bodyPr/>
        <a:lstStyle/>
        <a:p>
          <a:r>
            <a:rPr lang="zh-CN" altLang="en-US" dirty="0"/>
            <a:t>需求</a:t>
          </a:r>
        </a:p>
      </dgm:t>
    </dgm:pt>
    <dgm:pt modelId="{9A808FF8-5430-5C4F-910E-30963F7DE915}" type="parTrans" cxnId="{EF9A5040-E6CF-E540-9F47-24ED3CF0AF48}">
      <dgm:prSet/>
      <dgm:spPr/>
      <dgm:t>
        <a:bodyPr/>
        <a:lstStyle/>
        <a:p>
          <a:endParaRPr lang="zh-CN" altLang="en-US"/>
        </a:p>
      </dgm:t>
    </dgm:pt>
    <dgm:pt modelId="{BFFF15EB-7321-D04D-9F44-93BF1A6CB704}" type="sibTrans" cxnId="{EF9A5040-E6CF-E540-9F47-24ED3CF0AF48}">
      <dgm:prSet/>
      <dgm:spPr/>
      <dgm:t>
        <a:bodyPr/>
        <a:lstStyle/>
        <a:p>
          <a:endParaRPr lang="zh-CN" altLang="en-US"/>
        </a:p>
      </dgm:t>
    </dgm:pt>
    <dgm:pt modelId="{88401507-4BC4-9C4C-A8E6-FEFB206945C6}">
      <dgm:prSet phldrT="[文本]"/>
      <dgm:spPr/>
      <dgm:t>
        <a:bodyPr/>
        <a:lstStyle/>
        <a:p>
          <a:r>
            <a:rPr lang="zh-CN" altLang="en-US" dirty="0"/>
            <a:t>功能</a:t>
          </a:r>
        </a:p>
      </dgm:t>
    </dgm:pt>
    <dgm:pt modelId="{227EE578-C846-0149-9D04-6FC3382687F5}" type="parTrans" cxnId="{2BD45D81-C5A3-A24E-ACBE-D8AA3FC9C708}">
      <dgm:prSet/>
      <dgm:spPr/>
      <dgm:t>
        <a:bodyPr/>
        <a:lstStyle/>
        <a:p>
          <a:endParaRPr lang="zh-CN" altLang="en-US"/>
        </a:p>
      </dgm:t>
    </dgm:pt>
    <dgm:pt modelId="{E7F5E836-F315-9F4A-9DD8-E55D344407AC}" type="sibTrans" cxnId="{2BD45D81-C5A3-A24E-ACBE-D8AA3FC9C708}">
      <dgm:prSet/>
      <dgm:spPr/>
      <dgm:t>
        <a:bodyPr/>
        <a:lstStyle/>
        <a:p>
          <a:endParaRPr lang="zh-CN" altLang="en-US"/>
        </a:p>
      </dgm:t>
    </dgm:pt>
    <dgm:pt modelId="{50EE6892-BFB1-AB47-97AE-0F392CC2F6A6}">
      <dgm:prSet phldrT="[文本]"/>
      <dgm:spPr/>
      <dgm:t>
        <a:bodyPr/>
        <a:lstStyle/>
        <a:p>
          <a:r>
            <a:rPr lang="zh-CN" altLang="en-US" dirty="0"/>
            <a:t>评估</a:t>
          </a:r>
        </a:p>
      </dgm:t>
    </dgm:pt>
    <dgm:pt modelId="{44CD609E-0C3B-E942-9EAB-DEFEA467FDDC}" type="parTrans" cxnId="{4AF33CB5-8742-5943-8332-0F61D950BD98}">
      <dgm:prSet/>
      <dgm:spPr/>
      <dgm:t>
        <a:bodyPr/>
        <a:lstStyle/>
        <a:p>
          <a:endParaRPr lang="zh-CN" altLang="en-US"/>
        </a:p>
      </dgm:t>
    </dgm:pt>
    <dgm:pt modelId="{E9921784-6457-3A49-80FB-64A0EE9FE44E}" type="sibTrans" cxnId="{4AF33CB5-8742-5943-8332-0F61D950BD98}">
      <dgm:prSet/>
      <dgm:spPr/>
      <dgm:t>
        <a:bodyPr/>
        <a:lstStyle/>
        <a:p>
          <a:endParaRPr lang="zh-CN" altLang="en-US"/>
        </a:p>
      </dgm:t>
    </dgm:pt>
    <dgm:pt modelId="{142E3BD4-1F6E-194F-94E5-487A3B15C7B9}">
      <dgm:prSet phldrT="[文本]"/>
      <dgm:spPr/>
      <dgm:t>
        <a:bodyPr/>
        <a:lstStyle/>
        <a:p>
          <a:r>
            <a:rPr lang="zh-CN" altLang="en-US" dirty="0"/>
            <a:t>系统架构</a:t>
          </a:r>
        </a:p>
      </dgm:t>
    </dgm:pt>
    <dgm:pt modelId="{19154260-1C11-5D47-A966-404FF63DBFE9}" type="parTrans" cxnId="{8AD09349-E6D8-5E4A-8320-3FA9AB5C8B31}">
      <dgm:prSet/>
      <dgm:spPr/>
      <dgm:t>
        <a:bodyPr/>
        <a:lstStyle/>
        <a:p>
          <a:endParaRPr lang="zh-CN" altLang="en-US"/>
        </a:p>
      </dgm:t>
    </dgm:pt>
    <dgm:pt modelId="{1F88A50E-4C78-544E-ADD3-53272FE3F463}" type="sibTrans" cxnId="{8AD09349-E6D8-5E4A-8320-3FA9AB5C8B31}">
      <dgm:prSet/>
      <dgm:spPr/>
      <dgm:t>
        <a:bodyPr/>
        <a:lstStyle/>
        <a:p>
          <a:endParaRPr lang="zh-CN" altLang="en-US"/>
        </a:p>
      </dgm:t>
    </dgm:pt>
    <dgm:pt modelId="{1631E5AC-D865-1B42-ACCE-76A611C5E208}">
      <dgm:prSet phldrT="[文本]"/>
      <dgm:spPr/>
      <dgm:t>
        <a:bodyPr/>
        <a:lstStyle/>
        <a:p>
          <a:r>
            <a:rPr lang="zh-CN" altLang="en-US" dirty="0"/>
            <a:t>研发</a:t>
          </a:r>
        </a:p>
      </dgm:t>
    </dgm:pt>
    <dgm:pt modelId="{3449B796-2567-2241-92CC-46E523E1B110}" type="parTrans" cxnId="{57FA485F-98D8-CA45-80B0-33CB4FE8BAF7}">
      <dgm:prSet/>
      <dgm:spPr/>
      <dgm:t>
        <a:bodyPr/>
        <a:lstStyle/>
        <a:p>
          <a:endParaRPr lang="zh-CN" altLang="en-US"/>
        </a:p>
      </dgm:t>
    </dgm:pt>
    <dgm:pt modelId="{C355598C-2B04-E04C-8FEF-336B3D790CC3}" type="sibTrans" cxnId="{57FA485F-98D8-CA45-80B0-33CB4FE8BAF7}">
      <dgm:prSet/>
      <dgm:spPr/>
      <dgm:t>
        <a:bodyPr/>
        <a:lstStyle/>
        <a:p>
          <a:endParaRPr lang="zh-CN" altLang="en-US"/>
        </a:p>
      </dgm:t>
    </dgm:pt>
    <dgm:pt modelId="{23CC4DDA-E00E-6047-BCA5-0461698535BC}">
      <dgm:prSet phldrT="[文本]"/>
      <dgm:spPr/>
      <dgm:t>
        <a:bodyPr/>
        <a:lstStyle/>
        <a:p>
          <a:r>
            <a:rPr lang="zh-CN" altLang="en-US" dirty="0"/>
            <a:t>硬件</a:t>
          </a:r>
        </a:p>
      </dgm:t>
    </dgm:pt>
    <dgm:pt modelId="{13B4B417-09EE-0B43-B5AD-226FEE9DA9EB}" type="parTrans" cxnId="{E4540E5F-9439-904C-9894-F9B68089CB41}">
      <dgm:prSet/>
      <dgm:spPr/>
      <dgm:t>
        <a:bodyPr/>
        <a:lstStyle/>
        <a:p>
          <a:endParaRPr lang="zh-CN" altLang="en-US"/>
        </a:p>
      </dgm:t>
    </dgm:pt>
    <dgm:pt modelId="{814F0567-5459-264E-8A55-E8C9913AC0C2}" type="sibTrans" cxnId="{E4540E5F-9439-904C-9894-F9B68089CB41}">
      <dgm:prSet/>
      <dgm:spPr/>
      <dgm:t>
        <a:bodyPr/>
        <a:lstStyle/>
        <a:p>
          <a:endParaRPr lang="zh-CN" altLang="en-US"/>
        </a:p>
      </dgm:t>
    </dgm:pt>
    <dgm:pt modelId="{D5C77EA5-A717-0249-9D42-1BD15FC8E129}">
      <dgm:prSet phldrT="[文本]"/>
      <dgm:spPr/>
      <dgm:t>
        <a:bodyPr/>
        <a:lstStyle/>
        <a:p>
          <a:r>
            <a:rPr lang="zh-CN" altLang="en-US" dirty="0"/>
            <a:t>成本</a:t>
          </a:r>
        </a:p>
      </dgm:t>
    </dgm:pt>
    <dgm:pt modelId="{A83E47D6-BEE3-0E49-9672-0BD3C8C8305D}" type="parTrans" cxnId="{0349104B-4B3A-6941-86B3-C754ABA56D87}">
      <dgm:prSet/>
      <dgm:spPr/>
      <dgm:t>
        <a:bodyPr/>
        <a:lstStyle/>
        <a:p>
          <a:endParaRPr lang="zh-CN" altLang="en-US"/>
        </a:p>
      </dgm:t>
    </dgm:pt>
    <dgm:pt modelId="{87FB996C-3116-394D-9305-865B2D1E2105}" type="sibTrans" cxnId="{0349104B-4B3A-6941-86B3-C754ABA56D87}">
      <dgm:prSet/>
      <dgm:spPr/>
      <dgm:t>
        <a:bodyPr/>
        <a:lstStyle/>
        <a:p>
          <a:endParaRPr lang="zh-CN" altLang="en-US"/>
        </a:p>
      </dgm:t>
    </dgm:pt>
    <dgm:pt modelId="{72363E78-2514-AD49-A24B-9629113D7B9F}">
      <dgm:prSet phldrT="[文本]"/>
      <dgm:spPr/>
      <dgm:t>
        <a:bodyPr/>
        <a:lstStyle/>
        <a:p>
          <a:r>
            <a:rPr lang="zh-CN" altLang="en-US" dirty="0"/>
            <a:t>成本</a:t>
          </a:r>
        </a:p>
      </dgm:t>
    </dgm:pt>
    <dgm:pt modelId="{5413E75C-A196-884C-AA0A-314EF07243F2}" type="parTrans" cxnId="{A0970246-7DD2-3A4B-BE4D-769882BAC135}">
      <dgm:prSet/>
      <dgm:spPr/>
      <dgm:t>
        <a:bodyPr/>
        <a:lstStyle/>
        <a:p>
          <a:endParaRPr lang="zh-CN" altLang="en-US"/>
        </a:p>
      </dgm:t>
    </dgm:pt>
    <dgm:pt modelId="{9232971E-5F3E-CE4E-BA80-699A7D8DC2B3}" type="sibTrans" cxnId="{A0970246-7DD2-3A4B-BE4D-769882BAC135}">
      <dgm:prSet/>
      <dgm:spPr/>
      <dgm:t>
        <a:bodyPr/>
        <a:lstStyle/>
        <a:p>
          <a:endParaRPr lang="zh-CN" altLang="en-US"/>
        </a:p>
      </dgm:t>
    </dgm:pt>
    <dgm:pt modelId="{6FB5E973-709A-2B42-89E3-AAE68CD9CBE5}">
      <dgm:prSet phldrT="[文本]"/>
      <dgm:spPr/>
      <dgm:t>
        <a:bodyPr/>
        <a:lstStyle/>
        <a:p>
          <a:r>
            <a:rPr lang="zh-CN" altLang="en-US" dirty="0"/>
            <a:t>开发周期估算</a:t>
          </a:r>
        </a:p>
      </dgm:t>
    </dgm:pt>
    <dgm:pt modelId="{787EDDC5-5E29-B34B-8774-3C49DCC57A2A}" type="parTrans" cxnId="{BEE8DA72-6332-8D41-ADA0-BC3E87A27F4A}">
      <dgm:prSet/>
      <dgm:spPr/>
      <dgm:t>
        <a:bodyPr/>
        <a:lstStyle/>
        <a:p>
          <a:endParaRPr lang="zh-CN" altLang="en-US"/>
        </a:p>
      </dgm:t>
    </dgm:pt>
    <dgm:pt modelId="{47B95672-1498-3349-8B79-3F1F92D51272}" type="sibTrans" cxnId="{BEE8DA72-6332-8D41-ADA0-BC3E87A27F4A}">
      <dgm:prSet/>
      <dgm:spPr/>
      <dgm:t>
        <a:bodyPr/>
        <a:lstStyle/>
        <a:p>
          <a:endParaRPr lang="zh-CN" altLang="en-US"/>
        </a:p>
      </dgm:t>
    </dgm:pt>
    <dgm:pt modelId="{C855126D-B94F-4C42-A7EE-9C3E5992CB71}">
      <dgm:prSet phldrT="[文本]"/>
      <dgm:spPr/>
      <dgm:t>
        <a:bodyPr/>
        <a:lstStyle/>
        <a:p>
          <a:r>
            <a:rPr lang="zh-CN" altLang="en-US" dirty="0"/>
            <a:t>软件</a:t>
          </a:r>
        </a:p>
      </dgm:t>
    </dgm:pt>
    <dgm:pt modelId="{AD3C64EE-6FAE-8442-BD66-D81BB109F0CA}" type="parTrans" cxnId="{F03F9D53-2740-EB42-B39F-90457E80BB91}">
      <dgm:prSet/>
      <dgm:spPr/>
      <dgm:t>
        <a:bodyPr/>
        <a:lstStyle/>
        <a:p>
          <a:endParaRPr lang="zh-CN" altLang="en-US"/>
        </a:p>
      </dgm:t>
    </dgm:pt>
    <dgm:pt modelId="{2EA87689-6C17-D44B-AB20-CAED2C505335}" type="sibTrans" cxnId="{F03F9D53-2740-EB42-B39F-90457E80BB91}">
      <dgm:prSet/>
      <dgm:spPr/>
      <dgm:t>
        <a:bodyPr/>
        <a:lstStyle/>
        <a:p>
          <a:endParaRPr lang="zh-CN" altLang="en-US"/>
        </a:p>
      </dgm:t>
    </dgm:pt>
    <dgm:pt modelId="{C461081E-E630-8044-AE7B-626DFD633231}">
      <dgm:prSet phldrT="[文本]"/>
      <dgm:spPr/>
      <dgm:t>
        <a:bodyPr/>
        <a:lstStyle/>
        <a:p>
          <a:r>
            <a:rPr lang="zh-CN" altLang="en-US" dirty="0"/>
            <a:t>生产测试方案</a:t>
          </a:r>
        </a:p>
      </dgm:t>
    </dgm:pt>
    <dgm:pt modelId="{A8B737DC-3353-1349-9B07-2D5EB99CF90F}" type="parTrans" cxnId="{12DE4269-1331-FC40-AC26-AA79E9958DA4}">
      <dgm:prSet/>
      <dgm:spPr/>
      <dgm:t>
        <a:bodyPr/>
        <a:lstStyle/>
        <a:p>
          <a:endParaRPr lang="zh-CN" altLang="en-US"/>
        </a:p>
      </dgm:t>
    </dgm:pt>
    <dgm:pt modelId="{95CADCF0-4EEA-FF48-8A04-7DC6119CB7C6}" type="sibTrans" cxnId="{12DE4269-1331-FC40-AC26-AA79E9958DA4}">
      <dgm:prSet/>
      <dgm:spPr/>
      <dgm:t>
        <a:bodyPr/>
        <a:lstStyle/>
        <a:p>
          <a:endParaRPr lang="zh-CN" altLang="en-US"/>
        </a:p>
      </dgm:t>
    </dgm:pt>
    <dgm:pt modelId="{983446D9-3A5B-D049-A331-5E2C35F68DD4}">
      <dgm:prSet phldrT="[文本]"/>
      <dgm:spPr/>
      <dgm:t>
        <a:bodyPr/>
        <a:lstStyle/>
        <a:p>
          <a:r>
            <a:rPr lang="zh-CN" altLang="en-US" dirty="0"/>
            <a:t>生产</a:t>
          </a:r>
        </a:p>
      </dgm:t>
    </dgm:pt>
    <dgm:pt modelId="{476FF019-AE5C-4540-8C8F-3B3506BF78FF}" type="parTrans" cxnId="{264C9010-9B57-784B-B6E1-D73C6C0498F8}">
      <dgm:prSet/>
      <dgm:spPr/>
      <dgm:t>
        <a:bodyPr/>
        <a:lstStyle/>
        <a:p>
          <a:endParaRPr lang="zh-CN" altLang="en-US"/>
        </a:p>
      </dgm:t>
    </dgm:pt>
    <dgm:pt modelId="{8B311CC3-5056-7C4D-A9B2-2025433B561F}" type="sibTrans" cxnId="{264C9010-9B57-784B-B6E1-D73C6C0498F8}">
      <dgm:prSet/>
      <dgm:spPr/>
      <dgm:t>
        <a:bodyPr/>
        <a:lstStyle/>
        <a:p>
          <a:endParaRPr lang="zh-CN" altLang="en-US"/>
        </a:p>
      </dgm:t>
    </dgm:pt>
    <dgm:pt modelId="{20765AA7-6D38-4B4B-BC77-6C965F39E868}">
      <dgm:prSet phldrT="[文本]"/>
      <dgm:spPr/>
      <dgm:t>
        <a:bodyPr/>
        <a:lstStyle/>
        <a:p>
          <a:r>
            <a:rPr lang="zh-CN" altLang="en-US" dirty="0"/>
            <a:t>物料、备货</a:t>
          </a:r>
        </a:p>
      </dgm:t>
    </dgm:pt>
    <dgm:pt modelId="{42A2E945-F539-1048-80FF-9BDF4555B286}" type="parTrans" cxnId="{0A081294-2366-744C-A17E-12D91B7BC4F2}">
      <dgm:prSet/>
      <dgm:spPr/>
      <dgm:t>
        <a:bodyPr/>
        <a:lstStyle/>
        <a:p>
          <a:endParaRPr lang="zh-CN" altLang="en-US"/>
        </a:p>
      </dgm:t>
    </dgm:pt>
    <dgm:pt modelId="{78A03F2C-D542-E540-9557-0CB36FF7BF75}" type="sibTrans" cxnId="{0A081294-2366-744C-A17E-12D91B7BC4F2}">
      <dgm:prSet/>
      <dgm:spPr/>
      <dgm:t>
        <a:bodyPr/>
        <a:lstStyle/>
        <a:p>
          <a:endParaRPr lang="zh-CN" altLang="en-US"/>
        </a:p>
      </dgm:t>
    </dgm:pt>
    <dgm:pt modelId="{2952206D-8AC7-D347-9906-57F6C18264BA}">
      <dgm:prSet phldrT="[文本]"/>
      <dgm:spPr/>
      <dgm:t>
        <a:bodyPr/>
        <a:lstStyle/>
        <a:p>
          <a:r>
            <a:rPr lang="zh-CN" altLang="en-US" dirty="0"/>
            <a:t>品质管理</a:t>
          </a:r>
        </a:p>
      </dgm:t>
    </dgm:pt>
    <dgm:pt modelId="{6ED6DBE3-7151-5244-A838-7C81536457BB}" type="parTrans" cxnId="{51666375-9176-B742-88A3-5F2048677B63}">
      <dgm:prSet/>
      <dgm:spPr/>
      <dgm:t>
        <a:bodyPr/>
        <a:lstStyle/>
        <a:p>
          <a:endParaRPr lang="zh-CN" altLang="en-US"/>
        </a:p>
      </dgm:t>
    </dgm:pt>
    <dgm:pt modelId="{B713F020-07D9-F842-87FF-3488B8D1738A}" type="sibTrans" cxnId="{51666375-9176-B742-88A3-5F2048677B63}">
      <dgm:prSet/>
      <dgm:spPr/>
      <dgm:t>
        <a:bodyPr/>
        <a:lstStyle/>
        <a:p>
          <a:endParaRPr lang="zh-CN" altLang="en-US"/>
        </a:p>
      </dgm:t>
    </dgm:pt>
    <dgm:pt modelId="{9EC2B4F5-6EA3-2742-A73E-772B2DC34A29}">
      <dgm:prSet phldrT="[文本]"/>
      <dgm:spPr/>
      <dgm:t>
        <a:bodyPr/>
        <a:lstStyle/>
        <a:p>
          <a:r>
            <a:rPr lang="zh-CN" altLang="en-US" dirty="0"/>
            <a:t>测试</a:t>
          </a:r>
        </a:p>
      </dgm:t>
    </dgm:pt>
    <dgm:pt modelId="{C64DFE24-A96C-9343-AF52-F189BBB18B57}" type="parTrans" cxnId="{B757FA85-171A-3044-8757-5386AC65E9BD}">
      <dgm:prSet/>
      <dgm:spPr/>
      <dgm:t>
        <a:bodyPr/>
        <a:lstStyle/>
        <a:p>
          <a:endParaRPr lang="zh-CN" altLang="en-US"/>
        </a:p>
      </dgm:t>
    </dgm:pt>
    <dgm:pt modelId="{7D4DD224-6779-6D45-8971-4620F53C1370}" type="sibTrans" cxnId="{B757FA85-171A-3044-8757-5386AC65E9BD}">
      <dgm:prSet/>
      <dgm:spPr/>
      <dgm:t>
        <a:bodyPr/>
        <a:lstStyle/>
        <a:p>
          <a:endParaRPr lang="zh-CN" altLang="en-US"/>
        </a:p>
      </dgm:t>
    </dgm:pt>
    <dgm:pt modelId="{24A93F32-2E94-5248-BA8D-67C6E4827692}">
      <dgm:prSet phldrT="[文本]"/>
      <dgm:spPr/>
      <dgm:t>
        <a:bodyPr/>
        <a:lstStyle/>
        <a:p>
          <a:r>
            <a:rPr lang="zh-CN" altLang="en-US" dirty="0"/>
            <a:t>随机测试</a:t>
          </a:r>
        </a:p>
      </dgm:t>
    </dgm:pt>
    <dgm:pt modelId="{FFE10EAF-779B-F745-9344-988B416B9B7D}" type="parTrans" cxnId="{9B52FABD-D8A3-614C-BB7B-03EC8A0A005B}">
      <dgm:prSet/>
      <dgm:spPr/>
      <dgm:t>
        <a:bodyPr/>
        <a:lstStyle/>
        <a:p>
          <a:endParaRPr lang="zh-CN" altLang="en-US"/>
        </a:p>
      </dgm:t>
    </dgm:pt>
    <dgm:pt modelId="{2F4258E3-B903-5248-8A6B-5F1B97681236}" type="sibTrans" cxnId="{9B52FABD-D8A3-614C-BB7B-03EC8A0A005B}">
      <dgm:prSet/>
      <dgm:spPr/>
      <dgm:t>
        <a:bodyPr/>
        <a:lstStyle/>
        <a:p>
          <a:endParaRPr lang="zh-CN" altLang="en-US"/>
        </a:p>
      </dgm:t>
    </dgm:pt>
    <dgm:pt modelId="{1ED01F25-310B-864C-91D5-E4B10DEB4893}">
      <dgm:prSet phldrT="[文本]"/>
      <dgm:spPr/>
      <dgm:t>
        <a:bodyPr/>
        <a:lstStyle/>
        <a:p>
          <a:r>
            <a:rPr lang="zh-CN" altLang="en-US" dirty="0"/>
            <a:t>压力测试</a:t>
          </a:r>
        </a:p>
      </dgm:t>
    </dgm:pt>
    <dgm:pt modelId="{215F8994-2312-654F-A74B-A2B15FECB711}" type="parTrans" cxnId="{A576102B-6AAE-AE4E-A9AB-665A45EF9E59}">
      <dgm:prSet/>
      <dgm:spPr/>
      <dgm:t>
        <a:bodyPr/>
        <a:lstStyle/>
        <a:p>
          <a:endParaRPr lang="zh-CN" altLang="en-US"/>
        </a:p>
      </dgm:t>
    </dgm:pt>
    <dgm:pt modelId="{BC37386F-8115-6246-BF13-C5B164CD69DD}" type="sibTrans" cxnId="{A576102B-6AAE-AE4E-A9AB-665A45EF9E59}">
      <dgm:prSet/>
      <dgm:spPr/>
      <dgm:t>
        <a:bodyPr/>
        <a:lstStyle/>
        <a:p>
          <a:endParaRPr lang="zh-CN" altLang="en-US"/>
        </a:p>
      </dgm:t>
    </dgm:pt>
    <dgm:pt modelId="{D2FAC65C-718A-7947-AA08-067270C36035}">
      <dgm:prSet phldrT="[文本]"/>
      <dgm:spPr/>
      <dgm:t>
        <a:bodyPr/>
        <a:lstStyle/>
        <a:p>
          <a:r>
            <a:rPr lang="zh-CN" altLang="en-US" dirty="0"/>
            <a:t>认证</a:t>
          </a:r>
        </a:p>
      </dgm:t>
    </dgm:pt>
    <dgm:pt modelId="{090F88ED-F2A5-274D-ACE4-0AFF51963EA3}" type="parTrans" cxnId="{B06D32F4-BE19-F441-B938-C7319E624348}">
      <dgm:prSet/>
      <dgm:spPr/>
      <dgm:t>
        <a:bodyPr/>
        <a:lstStyle/>
        <a:p>
          <a:endParaRPr lang="zh-CN" altLang="en-US"/>
        </a:p>
      </dgm:t>
    </dgm:pt>
    <dgm:pt modelId="{FBC2DF9C-88F5-914A-A0C7-DDB1BC5E945A}" type="sibTrans" cxnId="{B06D32F4-BE19-F441-B938-C7319E624348}">
      <dgm:prSet/>
      <dgm:spPr/>
      <dgm:t>
        <a:bodyPr/>
        <a:lstStyle/>
        <a:p>
          <a:endParaRPr lang="zh-CN" altLang="en-US"/>
        </a:p>
      </dgm:t>
    </dgm:pt>
    <dgm:pt modelId="{636E0B75-F5DF-0149-AE31-15CC4C42C6BA}">
      <dgm:prSet phldrT="[文本]"/>
      <dgm:spPr/>
      <dgm:t>
        <a:bodyPr/>
        <a:lstStyle/>
        <a:p>
          <a:r>
            <a:rPr lang="zh-CN" altLang="en-US" dirty="0"/>
            <a:t>电磁兼容性</a:t>
          </a:r>
        </a:p>
      </dgm:t>
    </dgm:pt>
    <dgm:pt modelId="{0291F11F-96A8-7541-9D7A-FFC7797A7443}" type="parTrans" cxnId="{EC39585B-B288-A74C-ABE3-7361F06A0765}">
      <dgm:prSet/>
      <dgm:spPr/>
      <dgm:t>
        <a:bodyPr/>
        <a:lstStyle/>
        <a:p>
          <a:endParaRPr lang="zh-CN" altLang="en-US"/>
        </a:p>
      </dgm:t>
    </dgm:pt>
    <dgm:pt modelId="{25C02042-63E8-6C46-8910-02478CFBB907}" type="sibTrans" cxnId="{EC39585B-B288-A74C-ABE3-7361F06A0765}">
      <dgm:prSet/>
      <dgm:spPr/>
      <dgm:t>
        <a:bodyPr/>
        <a:lstStyle/>
        <a:p>
          <a:endParaRPr lang="zh-CN" altLang="en-US"/>
        </a:p>
      </dgm:t>
    </dgm:pt>
    <dgm:pt modelId="{E8B47D9D-14A5-2D4D-A9E2-2B55EF5A2BBA}">
      <dgm:prSet phldrT="[文本]"/>
      <dgm:spPr/>
      <dgm:t>
        <a:bodyPr/>
        <a:lstStyle/>
        <a:p>
          <a:r>
            <a:rPr lang="zh-CN" altLang="en-US" dirty="0"/>
            <a:t>安规</a:t>
          </a:r>
        </a:p>
      </dgm:t>
    </dgm:pt>
    <dgm:pt modelId="{3EF47241-A3D1-314B-802A-767AF2D3626F}" type="parTrans" cxnId="{4BB46B85-45B1-4E46-B245-9EFD07C82C80}">
      <dgm:prSet/>
      <dgm:spPr/>
      <dgm:t>
        <a:bodyPr/>
        <a:lstStyle/>
        <a:p>
          <a:endParaRPr lang="zh-CN" altLang="en-US"/>
        </a:p>
      </dgm:t>
    </dgm:pt>
    <dgm:pt modelId="{C9382CD8-7881-634C-8D41-5E721CF74023}" type="sibTrans" cxnId="{4BB46B85-45B1-4E46-B245-9EFD07C82C80}">
      <dgm:prSet/>
      <dgm:spPr/>
      <dgm:t>
        <a:bodyPr/>
        <a:lstStyle/>
        <a:p>
          <a:endParaRPr lang="zh-CN" altLang="en-US"/>
        </a:p>
      </dgm:t>
    </dgm:pt>
    <dgm:pt modelId="{DB9B340E-3B8C-584F-9C89-B8564BF213AB}">
      <dgm:prSet phldrT="[文本]"/>
      <dgm:spPr/>
      <dgm:t>
        <a:bodyPr/>
        <a:lstStyle/>
        <a:p>
          <a:r>
            <a:rPr lang="zh-CN" altLang="en-US" dirty="0"/>
            <a:t>周期</a:t>
          </a:r>
        </a:p>
      </dgm:t>
    </dgm:pt>
    <dgm:pt modelId="{ACC71B1A-21B4-194B-8392-0BDEC0DB0AB3}" type="parTrans" cxnId="{6D0801B0-5703-0B47-BD16-6DA67FBF7803}">
      <dgm:prSet/>
      <dgm:spPr/>
      <dgm:t>
        <a:bodyPr/>
        <a:lstStyle/>
        <a:p>
          <a:endParaRPr lang="zh-CN" altLang="en-US"/>
        </a:p>
      </dgm:t>
    </dgm:pt>
    <dgm:pt modelId="{325B2C33-7036-3947-8B5C-68B4A5F1741D}" type="sibTrans" cxnId="{6D0801B0-5703-0B47-BD16-6DA67FBF7803}">
      <dgm:prSet/>
      <dgm:spPr/>
      <dgm:t>
        <a:bodyPr/>
        <a:lstStyle/>
        <a:p>
          <a:endParaRPr lang="zh-CN" altLang="en-US"/>
        </a:p>
      </dgm:t>
    </dgm:pt>
    <dgm:pt modelId="{DA81A318-602C-FD4A-ADC3-E06A86385EAB}" type="pres">
      <dgm:prSet presAssocID="{36DA8C4C-5A43-BB46-839F-7FE5689B2FEC}" presName="Name0" presStyleCnt="0">
        <dgm:presLayoutVars>
          <dgm:dir/>
          <dgm:resizeHandles val="exact"/>
        </dgm:presLayoutVars>
      </dgm:prSet>
      <dgm:spPr/>
    </dgm:pt>
    <dgm:pt modelId="{466F4C4E-BB4B-4F4A-988F-BB854E341D93}" type="pres">
      <dgm:prSet presAssocID="{4C60B6E2-DB8F-9C40-A8C5-3BF8CCD3659C}" presName="composite" presStyleCnt="0"/>
      <dgm:spPr/>
    </dgm:pt>
    <dgm:pt modelId="{75A07F6C-CA40-734C-A69F-72CB63BA3ADA}" type="pres">
      <dgm:prSet presAssocID="{4C60B6E2-DB8F-9C40-A8C5-3BF8CCD3659C}" presName="imagSh" presStyleLbl="bgImgPlace1" presStyleIdx="0" presStyleCnt="6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A88043C9-F2D7-8E4E-B4D0-0E0C23A8215B}" type="pres">
      <dgm:prSet presAssocID="{4C60B6E2-DB8F-9C40-A8C5-3BF8CCD3659C}" presName="txNode" presStyleLbl="node1" presStyleIdx="0" presStyleCnt="6">
        <dgm:presLayoutVars>
          <dgm:bulletEnabled val="1"/>
        </dgm:presLayoutVars>
      </dgm:prSet>
      <dgm:spPr/>
    </dgm:pt>
    <dgm:pt modelId="{D3A3D82F-A729-7347-9B26-2BBDDBE8F08D}" type="pres">
      <dgm:prSet presAssocID="{BFFF15EB-7321-D04D-9F44-93BF1A6CB704}" presName="sibTrans" presStyleLbl="sibTrans2D1" presStyleIdx="0" presStyleCnt="5"/>
      <dgm:spPr/>
    </dgm:pt>
    <dgm:pt modelId="{D54345E1-2710-664A-A187-F2B05BF37963}" type="pres">
      <dgm:prSet presAssocID="{BFFF15EB-7321-D04D-9F44-93BF1A6CB704}" presName="connTx" presStyleLbl="sibTrans2D1" presStyleIdx="0" presStyleCnt="5"/>
      <dgm:spPr/>
    </dgm:pt>
    <dgm:pt modelId="{B20A3680-75C8-AC47-B814-2A5F73002F3D}" type="pres">
      <dgm:prSet presAssocID="{50EE6892-BFB1-AB47-97AE-0F392CC2F6A6}" presName="composite" presStyleCnt="0"/>
      <dgm:spPr/>
    </dgm:pt>
    <dgm:pt modelId="{707F1B69-C5C7-7A47-A23C-E67B74B93FA7}" type="pres">
      <dgm:prSet presAssocID="{50EE6892-BFB1-AB47-97AE-0F392CC2F6A6}" presName="imagSh" presStyleLbl="bgImgPlace1" presStyleIdx="1" presStyleCnt="6"/>
      <dgm:spPr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33923EA9-1AD6-FD4F-B533-1ED923D48F79}" type="pres">
      <dgm:prSet presAssocID="{50EE6892-BFB1-AB47-97AE-0F392CC2F6A6}" presName="txNode" presStyleLbl="node1" presStyleIdx="1" presStyleCnt="6">
        <dgm:presLayoutVars>
          <dgm:bulletEnabled val="1"/>
        </dgm:presLayoutVars>
      </dgm:prSet>
      <dgm:spPr/>
    </dgm:pt>
    <dgm:pt modelId="{DEC8C849-531D-674A-A88A-0BD82B5BF199}" type="pres">
      <dgm:prSet presAssocID="{E9921784-6457-3A49-80FB-64A0EE9FE44E}" presName="sibTrans" presStyleLbl="sibTrans2D1" presStyleIdx="1" presStyleCnt="5"/>
      <dgm:spPr/>
    </dgm:pt>
    <dgm:pt modelId="{5ADA0E9B-3374-D948-B1B4-97D79C33A427}" type="pres">
      <dgm:prSet presAssocID="{E9921784-6457-3A49-80FB-64A0EE9FE44E}" presName="connTx" presStyleLbl="sibTrans2D1" presStyleIdx="1" presStyleCnt="5"/>
      <dgm:spPr/>
    </dgm:pt>
    <dgm:pt modelId="{D1E581F6-D23D-BA43-A051-CDF90C6F3BE9}" type="pres">
      <dgm:prSet presAssocID="{1631E5AC-D865-1B42-ACCE-76A611C5E208}" presName="composite" presStyleCnt="0"/>
      <dgm:spPr/>
    </dgm:pt>
    <dgm:pt modelId="{E8434F0D-86A7-B64E-ABC1-10AAA73CB8EA}" type="pres">
      <dgm:prSet presAssocID="{1631E5AC-D865-1B42-ACCE-76A611C5E208}" presName="imagSh" presStyleLbl="bgImgPlace1" presStyleIdx="2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2EDB3AEB-CB0F-4944-BC11-A751D1587360}" type="pres">
      <dgm:prSet presAssocID="{1631E5AC-D865-1B42-ACCE-76A611C5E208}" presName="txNode" presStyleLbl="node1" presStyleIdx="2" presStyleCnt="6">
        <dgm:presLayoutVars>
          <dgm:bulletEnabled val="1"/>
        </dgm:presLayoutVars>
      </dgm:prSet>
      <dgm:spPr/>
    </dgm:pt>
    <dgm:pt modelId="{30EB312C-41BA-8946-8DC5-D3AFC99F3332}" type="pres">
      <dgm:prSet presAssocID="{C355598C-2B04-E04C-8FEF-336B3D790CC3}" presName="sibTrans" presStyleLbl="sibTrans2D1" presStyleIdx="2" presStyleCnt="5"/>
      <dgm:spPr/>
    </dgm:pt>
    <dgm:pt modelId="{B2A6648B-6513-6144-8907-4F1FB0BBF5B9}" type="pres">
      <dgm:prSet presAssocID="{C355598C-2B04-E04C-8FEF-336B3D790CC3}" presName="connTx" presStyleLbl="sibTrans2D1" presStyleIdx="2" presStyleCnt="5"/>
      <dgm:spPr/>
    </dgm:pt>
    <dgm:pt modelId="{FEF1A30C-3AC3-1741-BB85-53DDCD467788}" type="pres">
      <dgm:prSet presAssocID="{9EC2B4F5-6EA3-2742-A73E-772B2DC34A29}" presName="composite" presStyleCnt="0"/>
      <dgm:spPr/>
    </dgm:pt>
    <dgm:pt modelId="{A8277329-6BA6-1043-A278-5970E828F841}" type="pres">
      <dgm:prSet presAssocID="{9EC2B4F5-6EA3-2742-A73E-772B2DC34A29}" presName="imagSh" presStyleLbl="bgImgPlace1" presStyleIdx="3" presStyleCnt="6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E73E53CA-1036-D841-A18B-7CB6134F8B5A}" type="pres">
      <dgm:prSet presAssocID="{9EC2B4F5-6EA3-2742-A73E-772B2DC34A29}" presName="txNode" presStyleLbl="node1" presStyleIdx="3" presStyleCnt="6">
        <dgm:presLayoutVars>
          <dgm:bulletEnabled val="1"/>
        </dgm:presLayoutVars>
      </dgm:prSet>
      <dgm:spPr/>
    </dgm:pt>
    <dgm:pt modelId="{CD76058A-431F-1B44-9111-A87FBC878D28}" type="pres">
      <dgm:prSet presAssocID="{7D4DD224-6779-6D45-8971-4620F53C1370}" presName="sibTrans" presStyleLbl="sibTrans2D1" presStyleIdx="3" presStyleCnt="5"/>
      <dgm:spPr/>
    </dgm:pt>
    <dgm:pt modelId="{7C76FB97-39A2-AC4B-B6A7-21D83B74FF28}" type="pres">
      <dgm:prSet presAssocID="{7D4DD224-6779-6D45-8971-4620F53C1370}" presName="connTx" presStyleLbl="sibTrans2D1" presStyleIdx="3" presStyleCnt="5"/>
      <dgm:spPr/>
    </dgm:pt>
    <dgm:pt modelId="{D7E6E507-9980-CA4D-AED0-30340FB0CF8B}" type="pres">
      <dgm:prSet presAssocID="{D2FAC65C-718A-7947-AA08-067270C36035}" presName="composite" presStyleCnt="0"/>
      <dgm:spPr/>
    </dgm:pt>
    <dgm:pt modelId="{6F51BD79-6398-FA47-B068-1CA06050C640}" type="pres">
      <dgm:prSet presAssocID="{D2FAC65C-718A-7947-AA08-067270C36035}" presName="imagSh" presStyleLbl="bgImgPlace1" presStyleIdx="4" presStyleCnt="6"/>
      <dgm:spPr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C9B88E2D-C798-2E4E-8435-F27E0E6AE2BF}" type="pres">
      <dgm:prSet presAssocID="{D2FAC65C-718A-7947-AA08-067270C36035}" presName="txNode" presStyleLbl="node1" presStyleIdx="4" presStyleCnt="6">
        <dgm:presLayoutVars>
          <dgm:bulletEnabled val="1"/>
        </dgm:presLayoutVars>
      </dgm:prSet>
      <dgm:spPr/>
    </dgm:pt>
    <dgm:pt modelId="{A0FFD598-0EAA-D44F-B729-F00A0206D91A}" type="pres">
      <dgm:prSet presAssocID="{FBC2DF9C-88F5-914A-A0C7-DDB1BC5E945A}" presName="sibTrans" presStyleLbl="sibTrans2D1" presStyleIdx="4" presStyleCnt="5"/>
      <dgm:spPr/>
    </dgm:pt>
    <dgm:pt modelId="{F8936F89-D9CD-F343-AEBD-4F9F02BCD6EE}" type="pres">
      <dgm:prSet presAssocID="{FBC2DF9C-88F5-914A-A0C7-DDB1BC5E945A}" presName="connTx" presStyleLbl="sibTrans2D1" presStyleIdx="4" presStyleCnt="5"/>
      <dgm:spPr/>
    </dgm:pt>
    <dgm:pt modelId="{F6F22DD6-D221-0F45-81A0-6C2347A94BD0}" type="pres">
      <dgm:prSet presAssocID="{983446D9-3A5B-D049-A331-5E2C35F68DD4}" presName="composite" presStyleCnt="0"/>
      <dgm:spPr/>
    </dgm:pt>
    <dgm:pt modelId="{2B0965F0-8A37-824F-A0FB-53D9A3CEB3AC}" type="pres">
      <dgm:prSet presAssocID="{983446D9-3A5B-D049-A331-5E2C35F68DD4}" presName="imagSh" presStyleLbl="bgImgPlace1" presStyleIdx="5" presStyleCnt="6"/>
      <dgm:spPr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8000" r="-8000"/>
          </a:stretch>
        </a:blipFill>
      </dgm:spPr>
    </dgm:pt>
    <dgm:pt modelId="{6A542807-E050-5545-B725-3E15C355066E}" type="pres">
      <dgm:prSet presAssocID="{983446D9-3A5B-D049-A331-5E2C35F68DD4}" presName="txNode" presStyleLbl="node1" presStyleIdx="5" presStyleCnt="6">
        <dgm:presLayoutVars>
          <dgm:bulletEnabled val="1"/>
        </dgm:presLayoutVars>
      </dgm:prSet>
      <dgm:spPr/>
    </dgm:pt>
  </dgm:ptLst>
  <dgm:cxnLst>
    <dgm:cxn modelId="{CF221302-6C74-874F-A976-1DB77B1FD95D}" type="presOf" srcId="{1ED01F25-310B-864C-91D5-E4B10DEB4893}" destId="{E73E53CA-1036-D841-A18B-7CB6134F8B5A}" srcOrd="0" destOrd="2" presId="urn:microsoft.com/office/officeart/2005/8/layout/hProcess10#2"/>
    <dgm:cxn modelId="{2F940004-0BBE-D94C-BA17-C658D1AB2542}" type="presOf" srcId="{20765AA7-6D38-4B4B-BC77-6C965F39E868}" destId="{6A542807-E050-5545-B725-3E15C355066E}" srcOrd="0" destOrd="1" presId="urn:microsoft.com/office/officeart/2005/8/layout/hProcess10#2"/>
    <dgm:cxn modelId="{4B478704-60C2-144F-A6CD-93A4096F42DB}" type="presOf" srcId="{7D4DD224-6779-6D45-8971-4620F53C1370}" destId="{7C76FB97-39A2-AC4B-B6A7-21D83B74FF28}" srcOrd="1" destOrd="0" presId="urn:microsoft.com/office/officeart/2005/8/layout/hProcess10#2"/>
    <dgm:cxn modelId="{264C9010-9B57-784B-B6E1-D73C6C0498F8}" srcId="{36DA8C4C-5A43-BB46-839F-7FE5689B2FEC}" destId="{983446D9-3A5B-D049-A331-5E2C35F68DD4}" srcOrd="5" destOrd="0" parTransId="{476FF019-AE5C-4540-8C8F-3B3506BF78FF}" sibTransId="{8B311CC3-5056-7C4D-A9B2-2025433B561F}"/>
    <dgm:cxn modelId="{0AA89713-DA2C-CB47-9951-A83F6C315DF4}" type="presOf" srcId="{24A93F32-2E94-5248-BA8D-67C6E4827692}" destId="{E73E53CA-1036-D841-A18B-7CB6134F8B5A}" srcOrd="0" destOrd="1" presId="urn:microsoft.com/office/officeart/2005/8/layout/hProcess10#2"/>
    <dgm:cxn modelId="{A576102B-6AAE-AE4E-A9AB-665A45EF9E59}" srcId="{9EC2B4F5-6EA3-2742-A73E-772B2DC34A29}" destId="{1ED01F25-310B-864C-91D5-E4B10DEB4893}" srcOrd="1" destOrd="0" parTransId="{215F8994-2312-654F-A74B-A2B15FECB711}" sibTransId="{BC37386F-8115-6246-BF13-C5B164CD69DD}"/>
    <dgm:cxn modelId="{EF9A5040-E6CF-E540-9F47-24ED3CF0AF48}" srcId="{36DA8C4C-5A43-BB46-839F-7FE5689B2FEC}" destId="{4C60B6E2-DB8F-9C40-A8C5-3BF8CCD3659C}" srcOrd="0" destOrd="0" parTransId="{9A808FF8-5430-5C4F-910E-30963F7DE915}" sibTransId="{BFFF15EB-7321-D04D-9F44-93BF1A6CB704}"/>
    <dgm:cxn modelId="{EC39585B-B288-A74C-ABE3-7361F06A0765}" srcId="{D2FAC65C-718A-7947-AA08-067270C36035}" destId="{636E0B75-F5DF-0149-AE31-15CC4C42C6BA}" srcOrd="0" destOrd="0" parTransId="{0291F11F-96A8-7541-9D7A-FFC7797A7443}" sibTransId="{25C02042-63E8-6C46-8910-02478CFBB907}"/>
    <dgm:cxn modelId="{E4540E5F-9439-904C-9894-F9B68089CB41}" srcId="{1631E5AC-D865-1B42-ACCE-76A611C5E208}" destId="{23CC4DDA-E00E-6047-BCA5-0461698535BC}" srcOrd="0" destOrd="0" parTransId="{13B4B417-09EE-0B43-B5AD-226FEE9DA9EB}" sibTransId="{814F0567-5459-264E-8A55-E8C9913AC0C2}"/>
    <dgm:cxn modelId="{57FA485F-98D8-CA45-80B0-33CB4FE8BAF7}" srcId="{36DA8C4C-5A43-BB46-839F-7FE5689B2FEC}" destId="{1631E5AC-D865-1B42-ACCE-76A611C5E208}" srcOrd="2" destOrd="0" parTransId="{3449B796-2567-2241-92CC-46E523E1B110}" sibTransId="{C355598C-2B04-E04C-8FEF-336B3D790CC3}"/>
    <dgm:cxn modelId="{3FC8E243-606B-FF44-A444-4D1FC69EE298}" type="presOf" srcId="{D2FAC65C-718A-7947-AA08-067270C36035}" destId="{C9B88E2D-C798-2E4E-8435-F27E0E6AE2BF}" srcOrd="0" destOrd="0" presId="urn:microsoft.com/office/officeart/2005/8/layout/hProcess10#2"/>
    <dgm:cxn modelId="{A0970246-7DD2-3A4B-BE4D-769882BAC135}" srcId="{50EE6892-BFB1-AB47-97AE-0F392CC2F6A6}" destId="{72363E78-2514-AD49-A24B-9629113D7B9F}" srcOrd="1" destOrd="0" parTransId="{5413E75C-A196-884C-AA0A-314EF07243F2}" sibTransId="{9232971E-5F3E-CE4E-BA80-699A7D8DC2B3}"/>
    <dgm:cxn modelId="{12DE4269-1331-FC40-AC26-AA79E9958DA4}" srcId="{1631E5AC-D865-1B42-ACCE-76A611C5E208}" destId="{C461081E-E630-8044-AE7B-626DFD633231}" srcOrd="2" destOrd="0" parTransId="{A8B737DC-3353-1349-9B07-2D5EB99CF90F}" sibTransId="{95CADCF0-4EEA-FF48-8A04-7DC6119CB7C6}"/>
    <dgm:cxn modelId="{8AD09349-E6D8-5E4A-8320-3FA9AB5C8B31}" srcId="{50EE6892-BFB1-AB47-97AE-0F392CC2F6A6}" destId="{142E3BD4-1F6E-194F-94E5-487A3B15C7B9}" srcOrd="0" destOrd="0" parTransId="{19154260-1C11-5D47-A966-404FF63DBFE9}" sibTransId="{1F88A50E-4C78-544E-ADD3-53272FE3F463}"/>
    <dgm:cxn modelId="{0349104B-4B3A-6941-86B3-C754ABA56D87}" srcId="{4C60B6E2-DB8F-9C40-A8C5-3BF8CCD3659C}" destId="{D5C77EA5-A717-0249-9D42-1BD15FC8E129}" srcOrd="1" destOrd="0" parTransId="{A83E47D6-BEE3-0E49-9672-0BD3C8C8305D}" sibTransId="{87FB996C-3116-394D-9305-865B2D1E2105}"/>
    <dgm:cxn modelId="{BEE8DA72-6332-8D41-ADA0-BC3E87A27F4A}" srcId="{50EE6892-BFB1-AB47-97AE-0F392CC2F6A6}" destId="{6FB5E973-709A-2B42-89E3-AAE68CD9CBE5}" srcOrd="2" destOrd="0" parTransId="{787EDDC5-5E29-B34B-8774-3C49DCC57A2A}" sibTransId="{47B95672-1498-3349-8B79-3F1F92D51272}"/>
    <dgm:cxn modelId="{F03F9D53-2740-EB42-B39F-90457E80BB91}" srcId="{1631E5AC-D865-1B42-ACCE-76A611C5E208}" destId="{C855126D-B94F-4C42-A7EE-9C3E5992CB71}" srcOrd="1" destOrd="0" parTransId="{AD3C64EE-6FAE-8442-BD66-D81BB109F0CA}" sibTransId="{2EA87689-6C17-D44B-AB20-CAED2C505335}"/>
    <dgm:cxn modelId="{11831775-FFDA-EF45-BB05-1A8811BDB51C}" type="presOf" srcId="{E9921784-6457-3A49-80FB-64A0EE9FE44E}" destId="{5ADA0E9B-3374-D948-B1B4-97D79C33A427}" srcOrd="1" destOrd="0" presId="urn:microsoft.com/office/officeart/2005/8/layout/hProcess10#2"/>
    <dgm:cxn modelId="{51666375-9176-B742-88A3-5F2048677B63}" srcId="{983446D9-3A5B-D049-A331-5E2C35F68DD4}" destId="{2952206D-8AC7-D347-9906-57F6C18264BA}" srcOrd="1" destOrd="0" parTransId="{6ED6DBE3-7151-5244-A838-7C81536457BB}" sibTransId="{B713F020-07D9-F842-87FF-3488B8D1738A}"/>
    <dgm:cxn modelId="{55A63F77-6744-FD42-BEF4-6BCD8988F00E}" type="presOf" srcId="{4C60B6E2-DB8F-9C40-A8C5-3BF8CCD3659C}" destId="{A88043C9-F2D7-8E4E-B4D0-0E0C23A8215B}" srcOrd="0" destOrd="0" presId="urn:microsoft.com/office/officeart/2005/8/layout/hProcess10#2"/>
    <dgm:cxn modelId="{7495EC7C-4901-614C-A942-E90964A400F2}" type="presOf" srcId="{2952206D-8AC7-D347-9906-57F6C18264BA}" destId="{6A542807-E050-5545-B725-3E15C355066E}" srcOrd="0" destOrd="2" presId="urn:microsoft.com/office/officeart/2005/8/layout/hProcess10#2"/>
    <dgm:cxn modelId="{2BD45D81-C5A3-A24E-ACBE-D8AA3FC9C708}" srcId="{4C60B6E2-DB8F-9C40-A8C5-3BF8CCD3659C}" destId="{88401507-4BC4-9C4C-A8E6-FEFB206945C6}" srcOrd="0" destOrd="0" parTransId="{227EE578-C846-0149-9D04-6FC3382687F5}" sibTransId="{E7F5E836-F315-9F4A-9DD8-E55D344407AC}"/>
    <dgm:cxn modelId="{4BB46B85-45B1-4E46-B245-9EFD07C82C80}" srcId="{D2FAC65C-718A-7947-AA08-067270C36035}" destId="{E8B47D9D-14A5-2D4D-A9E2-2B55EF5A2BBA}" srcOrd="1" destOrd="0" parTransId="{3EF47241-A3D1-314B-802A-767AF2D3626F}" sibTransId="{C9382CD8-7881-634C-8D41-5E721CF74023}"/>
    <dgm:cxn modelId="{B757FA85-171A-3044-8757-5386AC65E9BD}" srcId="{36DA8C4C-5A43-BB46-839F-7FE5689B2FEC}" destId="{9EC2B4F5-6EA3-2742-A73E-772B2DC34A29}" srcOrd="3" destOrd="0" parTransId="{C64DFE24-A96C-9343-AF52-F189BBB18B57}" sibTransId="{7D4DD224-6779-6D45-8971-4620F53C1370}"/>
    <dgm:cxn modelId="{0C471B86-89C8-2942-9B55-35979DBDCD69}" type="presOf" srcId="{6FB5E973-709A-2B42-89E3-AAE68CD9CBE5}" destId="{33923EA9-1AD6-FD4F-B533-1ED923D48F79}" srcOrd="0" destOrd="3" presId="urn:microsoft.com/office/officeart/2005/8/layout/hProcess10#2"/>
    <dgm:cxn modelId="{75AD7587-861D-6A43-A661-B6E5CBEFE87F}" type="presOf" srcId="{72363E78-2514-AD49-A24B-9629113D7B9F}" destId="{33923EA9-1AD6-FD4F-B533-1ED923D48F79}" srcOrd="0" destOrd="2" presId="urn:microsoft.com/office/officeart/2005/8/layout/hProcess10#2"/>
    <dgm:cxn modelId="{6F0F4C88-9868-554C-9872-7A489A281040}" type="presOf" srcId="{BFFF15EB-7321-D04D-9F44-93BF1A6CB704}" destId="{D54345E1-2710-664A-A187-F2B05BF37963}" srcOrd="1" destOrd="0" presId="urn:microsoft.com/office/officeart/2005/8/layout/hProcess10#2"/>
    <dgm:cxn modelId="{D8FC4F89-066D-004A-A43F-6927514701A1}" type="presOf" srcId="{1631E5AC-D865-1B42-ACCE-76A611C5E208}" destId="{2EDB3AEB-CB0F-4944-BC11-A751D1587360}" srcOrd="0" destOrd="0" presId="urn:microsoft.com/office/officeart/2005/8/layout/hProcess10#2"/>
    <dgm:cxn modelId="{0A081294-2366-744C-A17E-12D91B7BC4F2}" srcId="{983446D9-3A5B-D049-A331-5E2C35F68DD4}" destId="{20765AA7-6D38-4B4B-BC77-6C965F39E868}" srcOrd="0" destOrd="0" parTransId="{42A2E945-F539-1048-80FF-9BDF4555B286}" sibTransId="{78A03F2C-D542-E540-9557-0CB36FF7BF75}"/>
    <dgm:cxn modelId="{06483D96-89DB-F548-98D1-415C818FB13D}" type="presOf" srcId="{7D4DD224-6779-6D45-8971-4620F53C1370}" destId="{CD76058A-431F-1B44-9111-A87FBC878D28}" srcOrd="0" destOrd="0" presId="urn:microsoft.com/office/officeart/2005/8/layout/hProcess10#2"/>
    <dgm:cxn modelId="{E5AC2A98-6155-8A40-AEE9-92322CF65F19}" type="presOf" srcId="{BFFF15EB-7321-D04D-9F44-93BF1A6CB704}" destId="{D3A3D82F-A729-7347-9B26-2BBDDBE8F08D}" srcOrd="0" destOrd="0" presId="urn:microsoft.com/office/officeart/2005/8/layout/hProcess10#2"/>
    <dgm:cxn modelId="{CE526B9C-1F30-144B-8514-FBF60C63F8F9}" type="presOf" srcId="{9EC2B4F5-6EA3-2742-A73E-772B2DC34A29}" destId="{E73E53CA-1036-D841-A18B-7CB6134F8B5A}" srcOrd="0" destOrd="0" presId="urn:microsoft.com/office/officeart/2005/8/layout/hProcess10#2"/>
    <dgm:cxn modelId="{D8BD4AA1-1FF2-F74D-BF23-15454CEA3CC3}" type="presOf" srcId="{D5C77EA5-A717-0249-9D42-1BD15FC8E129}" destId="{A88043C9-F2D7-8E4E-B4D0-0E0C23A8215B}" srcOrd="0" destOrd="2" presId="urn:microsoft.com/office/officeart/2005/8/layout/hProcess10#2"/>
    <dgm:cxn modelId="{27E6E0A1-EADD-2242-B0FD-E7C4813A1AE3}" type="presOf" srcId="{C855126D-B94F-4C42-A7EE-9C3E5992CB71}" destId="{2EDB3AEB-CB0F-4944-BC11-A751D1587360}" srcOrd="0" destOrd="2" presId="urn:microsoft.com/office/officeart/2005/8/layout/hProcess10#2"/>
    <dgm:cxn modelId="{97B610A6-9717-0A46-B106-510340A971FF}" type="presOf" srcId="{C461081E-E630-8044-AE7B-626DFD633231}" destId="{2EDB3AEB-CB0F-4944-BC11-A751D1587360}" srcOrd="0" destOrd="3" presId="urn:microsoft.com/office/officeart/2005/8/layout/hProcess10#2"/>
    <dgm:cxn modelId="{6D0801B0-5703-0B47-BD16-6DA67FBF7803}" srcId="{4C60B6E2-DB8F-9C40-A8C5-3BF8CCD3659C}" destId="{DB9B340E-3B8C-584F-9C89-B8564BF213AB}" srcOrd="2" destOrd="0" parTransId="{ACC71B1A-21B4-194B-8392-0BDEC0DB0AB3}" sibTransId="{325B2C33-7036-3947-8B5C-68B4A5F1741D}"/>
    <dgm:cxn modelId="{AA48FDB0-35CB-5245-AE70-488FF8BD7C0D}" type="presOf" srcId="{E8B47D9D-14A5-2D4D-A9E2-2B55EF5A2BBA}" destId="{C9B88E2D-C798-2E4E-8435-F27E0E6AE2BF}" srcOrd="0" destOrd="2" presId="urn:microsoft.com/office/officeart/2005/8/layout/hProcess10#2"/>
    <dgm:cxn modelId="{4AF33CB5-8742-5943-8332-0F61D950BD98}" srcId="{36DA8C4C-5A43-BB46-839F-7FE5689B2FEC}" destId="{50EE6892-BFB1-AB47-97AE-0F392CC2F6A6}" srcOrd="1" destOrd="0" parTransId="{44CD609E-0C3B-E942-9EAB-DEFEA467FDDC}" sibTransId="{E9921784-6457-3A49-80FB-64A0EE9FE44E}"/>
    <dgm:cxn modelId="{9B52FABD-D8A3-614C-BB7B-03EC8A0A005B}" srcId="{9EC2B4F5-6EA3-2742-A73E-772B2DC34A29}" destId="{24A93F32-2E94-5248-BA8D-67C6E4827692}" srcOrd="0" destOrd="0" parTransId="{FFE10EAF-779B-F745-9344-988B416B9B7D}" sibTransId="{2F4258E3-B903-5248-8A6B-5F1B97681236}"/>
    <dgm:cxn modelId="{871405C9-7474-0E4D-BBA0-4945E9920400}" type="presOf" srcId="{88401507-4BC4-9C4C-A8E6-FEFB206945C6}" destId="{A88043C9-F2D7-8E4E-B4D0-0E0C23A8215B}" srcOrd="0" destOrd="1" presId="urn:microsoft.com/office/officeart/2005/8/layout/hProcess10#2"/>
    <dgm:cxn modelId="{330A16CB-857E-EC4E-8E52-0AF3980D7A9C}" type="presOf" srcId="{636E0B75-F5DF-0149-AE31-15CC4C42C6BA}" destId="{C9B88E2D-C798-2E4E-8435-F27E0E6AE2BF}" srcOrd="0" destOrd="1" presId="urn:microsoft.com/office/officeart/2005/8/layout/hProcess10#2"/>
    <dgm:cxn modelId="{3B080AD0-2230-E54B-A907-5F95A6B3EEB7}" type="presOf" srcId="{983446D9-3A5B-D049-A331-5E2C35F68DD4}" destId="{6A542807-E050-5545-B725-3E15C355066E}" srcOrd="0" destOrd="0" presId="urn:microsoft.com/office/officeart/2005/8/layout/hProcess10#2"/>
    <dgm:cxn modelId="{79CFB5D1-B710-FA42-9DF7-D13E3A30D1D7}" type="presOf" srcId="{FBC2DF9C-88F5-914A-A0C7-DDB1BC5E945A}" destId="{F8936F89-D9CD-F343-AEBD-4F9F02BCD6EE}" srcOrd="1" destOrd="0" presId="urn:microsoft.com/office/officeart/2005/8/layout/hProcess10#2"/>
    <dgm:cxn modelId="{14BD28D5-6EDD-914E-B795-87825E7AA4FE}" type="presOf" srcId="{50EE6892-BFB1-AB47-97AE-0F392CC2F6A6}" destId="{33923EA9-1AD6-FD4F-B533-1ED923D48F79}" srcOrd="0" destOrd="0" presId="urn:microsoft.com/office/officeart/2005/8/layout/hProcess10#2"/>
    <dgm:cxn modelId="{2E164CDA-D045-164D-AB9D-CDEB02782678}" type="presOf" srcId="{142E3BD4-1F6E-194F-94E5-487A3B15C7B9}" destId="{33923EA9-1AD6-FD4F-B533-1ED923D48F79}" srcOrd="0" destOrd="1" presId="urn:microsoft.com/office/officeart/2005/8/layout/hProcess10#2"/>
    <dgm:cxn modelId="{9D5B03DE-954E-A54F-98F0-BDAFD5CDD319}" type="presOf" srcId="{36DA8C4C-5A43-BB46-839F-7FE5689B2FEC}" destId="{DA81A318-602C-FD4A-ADC3-E06A86385EAB}" srcOrd="0" destOrd="0" presId="urn:microsoft.com/office/officeart/2005/8/layout/hProcess10#2"/>
    <dgm:cxn modelId="{8FE40EDF-59CF-F64C-B84A-EFC274FB9493}" type="presOf" srcId="{DB9B340E-3B8C-584F-9C89-B8564BF213AB}" destId="{A88043C9-F2D7-8E4E-B4D0-0E0C23A8215B}" srcOrd="0" destOrd="3" presId="urn:microsoft.com/office/officeart/2005/8/layout/hProcess10#2"/>
    <dgm:cxn modelId="{7DB00DE1-F2E1-304D-BEC5-2F4E45D24B1E}" type="presOf" srcId="{C355598C-2B04-E04C-8FEF-336B3D790CC3}" destId="{B2A6648B-6513-6144-8907-4F1FB0BBF5B9}" srcOrd="1" destOrd="0" presId="urn:microsoft.com/office/officeart/2005/8/layout/hProcess10#2"/>
    <dgm:cxn modelId="{DD141EEB-B843-CD46-9CA4-71A1FBD0A6F5}" type="presOf" srcId="{C355598C-2B04-E04C-8FEF-336B3D790CC3}" destId="{30EB312C-41BA-8946-8DC5-D3AFC99F3332}" srcOrd="0" destOrd="0" presId="urn:microsoft.com/office/officeart/2005/8/layout/hProcess10#2"/>
    <dgm:cxn modelId="{B06D32F4-BE19-F441-B938-C7319E624348}" srcId="{36DA8C4C-5A43-BB46-839F-7FE5689B2FEC}" destId="{D2FAC65C-718A-7947-AA08-067270C36035}" srcOrd="4" destOrd="0" parTransId="{090F88ED-F2A5-274D-ACE4-0AFF51963EA3}" sibTransId="{FBC2DF9C-88F5-914A-A0C7-DDB1BC5E945A}"/>
    <dgm:cxn modelId="{F6DCEDF7-2A51-AE4B-BD02-902D97F3C5C0}" type="presOf" srcId="{E9921784-6457-3A49-80FB-64A0EE9FE44E}" destId="{DEC8C849-531D-674A-A88A-0BD82B5BF199}" srcOrd="0" destOrd="0" presId="urn:microsoft.com/office/officeart/2005/8/layout/hProcess10#2"/>
    <dgm:cxn modelId="{B9F791FC-EEB0-9B44-B8D2-70F7B2878CAC}" type="presOf" srcId="{FBC2DF9C-88F5-914A-A0C7-DDB1BC5E945A}" destId="{A0FFD598-0EAA-D44F-B729-F00A0206D91A}" srcOrd="0" destOrd="0" presId="urn:microsoft.com/office/officeart/2005/8/layout/hProcess10#2"/>
    <dgm:cxn modelId="{1E2B3FFD-A1C5-E64F-9EBF-4354139EB577}" type="presOf" srcId="{23CC4DDA-E00E-6047-BCA5-0461698535BC}" destId="{2EDB3AEB-CB0F-4944-BC11-A751D1587360}" srcOrd="0" destOrd="1" presId="urn:microsoft.com/office/officeart/2005/8/layout/hProcess10#2"/>
    <dgm:cxn modelId="{EFA1661F-E6A3-4F47-B81C-450486D5F3C1}" type="presParOf" srcId="{DA81A318-602C-FD4A-ADC3-E06A86385EAB}" destId="{466F4C4E-BB4B-4F4A-988F-BB854E341D93}" srcOrd="0" destOrd="0" presId="urn:microsoft.com/office/officeart/2005/8/layout/hProcess10#2"/>
    <dgm:cxn modelId="{34E14C95-4C5D-2F4C-B6DC-66BEFD282550}" type="presParOf" srcId="{466F4C4E-BB4B-4F4A-988F-BB854E341D93}" destId="{75A07F6C-CA40-734C-A69F-72CB63BA3ADA}" srcOrd="0" destOrd="0" presId="urn:microsoft.com/office/officeart/2005/8/layout/hProcess10#2"/>
    <dgm:cxn modelId="{94768960-C7E3-9F43-B70B-EE8232893372}" type="presParOf" srcId="{466F4C4E-BB4B-4F4A-988F-BB854E341D93}" destId="{A88043C9-F2D7-8E4E-B4D0-0E0C23A8215B}" srcOrd="1" destOrd="0" presId="urn:microsoft.com/office/officeart/2005/8/layout/hProcess10#2"/>
    <dgm:cxn modelId="{4A30A5C5-7194-644C-ADC9-00ED24CD2286}" type="presParOf" srcId="{DA81A318-602C-FD4A-ADC3-E06A86385EAB}" destId="{D3A3D82F-A729-7347-9B26-2BBDDBE8F08D}" srcOrd="1" destOrd="0" presId="urn:microsoft.com/office/officeart/2005/8/layout/hProcess10#2"/>
    <dgm:cxn modelId="{ED1F4AB7-7269-3949-8B68-DA24F4E8904D}" type="presParOf" srcId="{D3A3D82F-A729-7347-9B26-2BBDDBE8F08D}" destId="{D54345E1-2710-664A-A187-F2B05BF37963}" srcOrd="0" destOrd="0" presId="urn:microsoft.com/office/officeart/2005/8/layout/hProcess10#2"/>
    <dgm:cxn modelId="{8D5CF07F-E2BF-2445-BE8A-BA8A0FE0D0B3}" type="presParOf" srcId="{DA81A318-602C-FD4A-ADC3-E06A86385EAB}" destId="{B20A3680-75C8-AC47-B814-2A5F73002F3D}" srcOrd="2" destOrd="0" presId="urn:microsoft.com/office/officeart/2005/8/layout/hProcess10#2"/>
    <dgm:cxn modelId="{6BEBF04F-861E-444C-A806-1A748372FB14}" type="presParOf" srcId="{B20A3680-75C8-AC47-B814-2A5F73002F3D}" destId="{707F1B69-C5C7-7A47-A23C-E67B74B93FA7}" srcOrd="0" destOrd="0" presId="urn:microsoft.com/office/officeart/2005/8/layout/hProcess10#2"/>
    <dgm:cxn modelId="{FC6FA545-4898-1343-AB7B-DF1D72A05AF7}" type="presParOf" srcId="{B20A3680-75C8-AC47-B814-2A5F73002F3D}" destId="{33923EA9-1AD6-FD4F-B533-1ED923D48F79}" srcOrd="1" destOrd="0" presId="urn:microsoft.com/office/officeart/2005/8/layout/hProcess10#2"/>
    <dgm:cxn modelId="{6B980F78-E0C6-B248-8A7F-E90C3B547854}" type="presParOf" srcId="{DA81A318-602C-FD4A-ADC3-E06A86385EAB}" destId="{DEC8C849-531D-674A-A88A-0BD82B5BF199}" srcOrd="3" destOrd="0" presId="urn:microsoft.com/office/officeart/2005/8/layout/hProcess10#2"/>
    <dgm:cxn modelId="{53984A5A-A213-DA4D-9304-63C197344E71}" type="presParOf" srcId="{DEC8C849-531D-674A-A88A-0BD82B5BF199}" destId="{5ADA0E9B-3374-D948-B1B4-97D79C33A427}" srcOrd="0" destOrd="0" presId="urn:microsoft.com/office/officeart/2005/8/layout/hProcess10#2"/>
    <dgm:cxn modelId="{C6152AD8-4732-9940-BFF6-9DA7260FC918}" type="presParOf" srcId="{DA81A318-602C-FD4A-ADC3-E06A86385EAB}" destId="{D1E581F6-D23D-BA43-A051-CDF90C6F3BE9}" srcOrd="4" destOrd="0" presId="urn:microsoft.com/office/officeart/2005/8/layout/hProcess10#2"/>
    <dgm:cxn modelId="{4F3B2E78-BEE0-4B41-95E0-95CEB8A3C929}" type="presParOf" srcId="{D1E581F6-D23D-BA43-A051-CDF90C6F3BE9}" destId="{E8434F0D-86A7-B64E-ABC1-10AAA73CB8EA}" srcOrd="0" destOrd="0" presId="urn:microsoft.com/office/officeart/2005/8/layout/hProcess10#2"/>
    <dgm:cxn modelId="{C27623D1-D150-7540-BB89-5C46C5253F13}" type="presParOf" srcId="{D1E581F6-D23D-BA43-A051-CDF90C6F3BE9}" destId="{2EDB3AEB-CB0F-4944-BC11-A751D1587360}" srcOrd="1" destOrd="0" presId="urn:microsoft.com/office/officeart/2005/8/layout/hProcess10#2"/>
    <dgm:cxn modelId="{CADFB3BF-472A-5040-BB02-60FCA09DC41F}" type="presParOf" srcId="{DA81A318-602C-FD4A-ADC3-E06A86385EAB}" destId="{30EB312C-41BA-8946-8DC5-D3AFC99F3332}" srcOrd="5" destOrd="0" presId="urn:microsoft.com/office/officeart/2005/8/layout/hProcess10#2"/>
    <dgm:cxn modelId="{C544122B-AC78-684B-B88D-7B70850A7BA9}" type="presParOf" srcId="{30EB312C-41BA-8946-8DC5-D3AFC99F3332}" destId="{B2A6648B-6513-6144-8907-4F1FB0BBF5B9}" srcOrd="0" destOrd="0" presId="urn:microsoft.com/office/officeart/2005/8/layout/hProcess10#2"/>
    <dgm:cxn modelId="{1265C26D-B3E3-2946-BFB0-958A2B08067F}" type="presParOf" srcId="{DA81A318-602C-FD4A-ADC3-E06A86385EAB}" destId="{FEF1A30C-3AC3-1741-BB85-53DDCD467788}" srcOrd="6" destOrd="0" presId="urn:microsoft.com/office/officeart/2005/8/layout/hProcess10#2"/>
    <dgm:cxn modelId="{5F677E2E-9C72-F744-91DD-9DFA5E4FB80D}" type="presParOf" srcId="{FEF1A30C-3AC3-1741-BB85-53DDCD467788}" destId="{A8277329-6BA6-1043-A278-5970E828F841}" srcOrd="0" destOrd="0" presId="urn:microsoft.com/office/officeart/2005/8/layout/hProcess10#2"/>
    <dgm:cxn modelId="{2120C1BD-5F35-7547-A883-8617F5F77AB8}" type="presParOf" srcId="{FEF1A30C-3AC3-1741-BB85-53DDCD467788}" destId="{E73E53CA-1036-D841-A18B-7CB6134F8B5A}" srcOrd="1" destOrd="0" presId="urn:microsoft.com/office/officeart/2005/8/layout/hProcess10#2"/>
    <dgm:cxn modelId="{57B09805-699B-A64C-A3F5-1DC73F0EB547}" type="presParOf" srcId="{DA81A318-602C-FD4A-ADC3-E06A86385EAB}" destId="{CD76058A-431F-1B44-9111-A87FBC878D28}" srcOrd="7" destOrd="0" presId="urn:microsoft.com/office/officeart/2005/8/layout/hProcess10#2"/>
    <dgm:cxn modelId="{BC9D64A2-7821-CE42-9B02-C6D045EAF480}" type="presParOf" srcId="{CD76058A-431F-1B44-9111-A87FBC878D28}" destId="{7C76FB97-39A2-AC4B-B6A7-21D83B74FF28}" srcOrd="0" destOrd="0" presId="urn:microsoft.com/office/officeart/2005/8/layout/hProcess10#2"/>
    <dgm:cxn modelId="{23840061-4025-EF43-ABCE-F247C4C66700}" type="presParOf" srcId="{DA81A318-602C-FD4A-ADC3-E06A86385EAB}" destId="{D7E6E507-9980-CA4D-AED0-30340FB0CF8B}" srcOrd="8" destOrd="0" presId="urn:microsoft.com/office/officeart/2005/8/layout/hProcess10#2"/>
    <dgm:cxn modelId="{6670E9C7-48FA-D148-A8F6-C12EFCA986B6}" type="presParOf" srcId="{D7E6E507-9980-CA4D-AED0-30340FB0CF8B}" destId="{6F51BD79-6398-FA47-B068-1CA06050C640}" srcOrd="0" destOrd="0" presId="urn:microsoft.com/office/officeart/2005/8/layout/hProcess10#2"/>
    <dgm:cxn modelId="{0CBA159C-B847-9241-904C-3BA88DB4F546}" type="presParOf" srcId="{D7E6E507-9980-CA4D-AED0-30340FB0CF8B}" destId="{C9B88E2D-C798-2E4E-8435-F27E0E6AE2BF}" srcOrd="1" destOrd="0" presId="urn:microsoft.com/office/officeart/2005/8/layout/hProcess10#2"/>
    <dgm:cxn modelId="{BD75BADD-DDE2-5049-99A7-B79CE0D02889}" type="presParOf" srcId="{DA81A318-602C-FD4A-ADC3-E06A86385EAB}" destId="{A0FFD598-0EAA-D44F-B729-F00A0206D91A}" srcOrd="9" destOrd="0" presId="urn:microsoft.com/office/officeart/2005/8/layout/hProcess10#2"/>
    <dgm:cxn modelId="{6001CD63-5E0F-D54B-A224-A610CE6573C2}" type="presParOf" srcId="{A0FFD598-0EAA-D44F-B729-F00A0206D91A}" destId="{F8936F89-D9CD-F343-AEBD-4F9F02BCD6EE}" srcOrd="0" destOrd="0" presId="urn:microsoft.com/office/officeart/2005/8/layout/hProcess10#2"/>
    <dgm:cxn modelId="{3EC9B2CE-24A8-6349-9F28-B17FEC31D1DC}" type="presParOf" srcId="{DA81A318-602C-FD4A-ADC3-E06A86385EAB}" destId="{F6F22DD6-D221-0F45-81A0-6C2347A94BD0}" srcOrd="10" destOrd="0" presId="urn:microsoft.com/office/officeart/2005/8/layout/hProcess10#2"/>
    <dgm:cxn modelId="{DAAE1AE4-8B6A-4A4A-A335-ADCF18C0EF68}" type="presParOf" srcId="{F6F22DD6-D221-0F45-81A0-6C2347A94BD0}" destId="{2B0965F0-8A37-824F-A0FB-53D9A3CEB3AC}" srcOrd="0" destOrd="0" presId="urn:microsoft.com/office/officeart/2005/8/layout/hProcess10#2"/>
    <dgm:cxn modelId="{D32513DC-0804-3045-BD7C-4F1BF87DD7DA}" type="presParOf" srcId="{F6F22DD6-D221-0F45-81A0-6C2347A94BD0}" destId="{6A542807-E050-5545-B725-3E15C355066E}" srcOrd="1" destOrd="0" presId="urn:microsoft.com/office/officeart/2005/8/layout/hProcess10#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C291DE3-616B-7347-BE35-C47C3E3F906F}" type="doc">
      <dgm:prSet loTypeId="urn:microsoft.com/office/officeart/2005/8/layout/hList2#2" loCatId="" qsTypeId="urn:microsoft.com/office/officeart/2005/8/quickstyle/simple1#2" qsCatId="simple" csTypeId="urn:microsoft.com/office/officeart/2005/8/colors/accent1_2#4" csCatId="accent1" phldr="1"/>
      <dgm:spPr/>
      <dgm:t>
        <a:bodyPr/>
        <a:lstStyle/>
        <a:p>
          <a:endParaRPr lang="zh-CN" altLang="en-US"/>
        </a:p>
      </dgm:t>
    </dgm:pt>
    <dgm:pt modelId="{A15565F8-FE04-0042-A76A-C2CF2A4B9454}">
      <dgm:prSet phldrT="[文本]"/>
      <dgm:spPr/>
      <dgm:t>
        <a:bodyPr/>
        <a:lstStyle/>
        <a:p>
          <a:r>
            <a:rPr lang="zh-CN" altLang="en-US" dirty="0"/>
            <a:t>常用开发环境和工具</a:t>
          </a:r>
        </a:p>
      </dgm:t>
    </dgm:pt>
    <dgm:pt modelId="{8BDF54DE-0124-7A40-8218-854A2EBA5EB1}" type="parTrans" cxnId="{5AC5029D-84D6-F84F-882F-C3434F553A0D}">
      <dgm:prSet/>
      <dgm:spPr/>
      <dgm:t>
        <a:bodyPr/>
        <a:lstStyle/>
        <a:p>
          <a:endParaRPr lang="zh-CN" altLang="en-US"/>
        </a:p>
      </dgm:t>
    </dgm:pt>
    <dgm:pt modelId="{D7E4EA6C-53E6-9847-893A-196592B9EA77}" type="sibTrans" cxnId="{5AC5029D-84D6-F84F-882F-C3434F553A0D}">
      <dgm:prSet/>
      <dgm:spPr/>
      <dgm:t>
        <a:bodyPr/>
        <a:lstStyle/>
        <a:p>
          <a:endParaRPr lang="zh-CN" altLang="en-US"/>
        </a:p>
      </dgm:t>
    </dgm:pt>
    <dgm:pt modelId="{44963814-22CA-8A4A-AAEE-35F465BDB038}">
      <dgm:prSet phldrT="[文本]"/>
      <dgm:spPr/>
      <dgm:t>
        <a:bodyPr/>
        <a:lstStyle/>
        <a:p>
          <a:r>
            <a:rPr lang="en-US" altLang="zh-CN" dirty="0"/>
            <a:t>KEIL</a:t>
          </a:r>
          <a:endParaRPr lang="zh-CN" altLang="en-US" dirty="0"/>
        </a:p>
      </dgm:t>
    </dgm:pt>
    <dgm:pt modelId="{61E1B2AD-ED1C-6149-AD89-1526565B6BA3}" type="parTrans" cxnId="{2C756048-30D2-734C-9958-C7D301E63AAC}">
      <dgm:prSet/>
      <dgm:spPr/>
      <dgm:t>
        <a:bodyPr/>
        <a:lstStyle/>
        <a:p>
          <a:endParaRPr lang="zh-CN" altLang="en-US"/>
        </a:p>
      </dgm:t>
    </dgm:pt>
    <dgm:pt modelId="{3E85F123-B837-D94E-BA63-E7E2D31F0A3B}" type="sibTrans" cxnId="{2C756048-30D2-734C-9958-C7D301E63AAC}">
      <dgm:prSet/>
      <dgm:spPr/>
      <dgm:t>
        <a:bodyPr/>
        <a:lstStyle/>
        <a:p>
          <a:endParaRPr lang="zh-CN" altLang="en-US"/>
        </a:p>
      </dgm:t>
    </dgm:pt>
    <dgm:pt modelId="{DCBB824D-DFC8-B145-91F9-B3620A269BA5}">
      <dgm:prSet phldrT="[文本]"/>
      <dgm:spPr/>
      <dgm:t>
        <a:bodyPr/>
        <a:lstStyle/>
        <a:p>
          <a:r>
            <a:rPr lang="en-US" altLang="zh-CN" dirty="0"/>
            <a:t>IAR</a:t>
          </a:r>
          <a:endParaRPr lang="zh-CN" altLang="en-US" dirty="0"/>
        </a:p>
      </dgm:t>
    </dgm:pt>
    <dgm:pt modelId="{5F568C7C-6045-DC42-91D7-C736464DDCDB}" type="parTrans" cxnId="{33D390E2-CB1D-9947-AEC7-AB26CAB4DE25}">
      <dgm:prSet/>
      <dgm:spPr/>
      <dgm:t>
        <a:bodyPr/>
        <a:lstStyle/>
        <a:p>
          <a:endParaRPr lang="zh-CN" altLang="en-US"/>
        </a:p>
      </dgm:t>
    </dgm:pt>
    <dgm:pt modelId="{031018D9-095E-DD4C-A137-770421BC17D0}" type="sibTrans" cxnId="{33D390E2-CB1D-9947-AEC7-AB26CAB4DE25}">
      <dgm:prSet/>
      <dgm:spPr/>
      <dgm:t>
        <a:bodyPr/>
        <a:lstStyle/>
        <a:p>
          <a:endParaRPr lang="zh-CN" altLang="en-US"/>
        </a:p>
      </dgm:t>
    </dgm:pt>
    <dgm:pt modelId="{C716E43A-443D-E847-8C0B-AAB4A4AB4AC0}">
      <dgm:prSet phldrT="[文本]"/>
      <dgm:spPr/>
      <dgm:t>
        <a:bodyPr/>
        <a:lstStyle/>
        <a:p>
          <a:r>
            <a:rPr lang="zh-CN" altLang="en-US" dirty="0"/>
            <a:t>常用代码编辑工具</a:t>
          </a:r>
        </a:p>
      </dgm:t>
    </dgm:pt>
    <dgm:pt modelId="{17D29569-7CEC-8148-A90B-EDF4D00A1E69}" type="parTrans" cxnId="{FC722C0D-0741-1E42-9ED8-A0109443C710}">
      <dgm:prSet/>
      <dgm:spPr/>
      <dgm:t>
        <a:bodyPr/>
        <a:lstStyle/>
        <a:p>
          <a:endParaRPr lang="zh-CN" altLang="en-US"/>
        </a:p>
      </dgm:t>
    </dgm:pt>
    <dgm:pt modelId="{8A1A8D97-638B-794A-98FC-F610DF916B86}" type="sibTrans" cxnId="{FC722C0D-0741-1E42-9ED8-A0109443C710}">
      <dgm:prSet/>
      <dgm:spPr/>
      <dgm:t>
        <a:bodyPr/>
        <a:lstStyle/>
        <a:p>
          <a:endParaRPr lang="zh-CN" altLang="en-US"/>
        </a:p>
      </dgm:t>
    </dgm:pt>
    <dgm:pt modelId="{B0EAE932-7FD1-4748-B53F-DB0BB59EC6A6}">
      <dgm:prSet phldrT="[文本]"/>
      <dgm:spPr/>
      <dgm:t>
        <a:bodyPr/>
        <a:lstStyle/>
        <a:p>
          <a:r>
            <a:rPr lang="en-US" altLang="zh-CN" dirty="0"/>
            <a:t>SourceInsight</a:t>
          </a:r>
          <a:endParaRPr lang="zh-CN" altLang="en-US" dirty="0"/>
        </a:p>
      </dgm:t>
    </dgm:pt>
    <dgm:pt modelId="{299865D3-467E-4142-964E-F6528FBB0241}" type="parTrans" cxnId="{5BDBEF08-6E13-394C-A38D-6500FA383EF6}">
      <dgm:prSet/>
      <dgm:spPr/>
      <dgm:t>
        <a:bodyPr/>
        <a:lstStyle/>
        <a:p>
          <a:endParaRPr lang="zh-CN" altLang="en-US"/>
        </a:p>
      </dgm:t>
    </dgm:pt>
    <dgm:pt modelId="{3ABF968F-10FE-2742-9076-030600A5F072}" type="sibTrans" cxnId="{5BDBEF08-6E13-394C-A38D-6500FA383EF6}">
      <dgm:prSet/>
      <dgm:spPr/>
      <dgm:t>
        <a:bodyPr/>
        <a:lstStyle/>
        <a:p>
          <a:endParaRPr lang="zh-CN" altLang="en-US"/>
        </a:p>
      </dgm:t>
    </dgm:pt>
    <dgm:pt modelId="{B15166C5-AA04-EA41-8C8E-43166A04CAB4}">
      <dgm:prSet phldrT="[文本]"/>
      <dgm:spPr/>
      <dgm:t>
        <a:bodyPr/>
        <a:lstStyle/>
        <a:p>
          <a:r>
            <a:rPr lang="en-US" altLang="zh-CN" dirty="0"/>
            <a:t>VS code</a:t>
          </a:r>
          <a:endParaRPr lang="zh-CN" altLang="en-US" dirty="0"/>
        </a:p>
      </dgm:t>
    </dgm:pt>
    <dgm:pt modelId="{7E061CD7-F9B8-4040-83CB-3506DD4E47D0}" type="parTrans" cxnId="{77C8525F-E62F-6348-988B-0C5ECE7ED267}">
      <dgm:prSet/>
      <dgm:spPr/>
      <dgm:t>
        <a:bodyPr/>
        <a:lstStyle/>
        <a:p>
          <a:endParaRPr lang="zh-CN" altLang="en-US"/>
        </a:p>
      </dgm:t>
    </dgm:pt>
    <dgm:pt modelId="{F794FF54-FD58-F549-A134-573F808C1DC6}" type="sibTrans" cxnId="{77C8525F-E62F-6348-988B-0C5ECE7ED267}">
      <dgm:prSet/>
      <dgm:spPr/>
      <dgm:t>
        <a:bodyPr/>
        <a:lstStyle/>
        <a:p>
          <a:endParaRPr lang="zh-CN" altLang="en-US"/>
        </a:p>
      </dgm:t>
    </dgm:pt>
    <dgm:pt modelId="{7156FC52-ED33-F94A-B125-4FA2C3AEBD10}">
      <dgm:prSet phldrT="[文本]"/>
      <dgm:spPr/>
      <dgm:t>
        <a:bodyPr/>
        <a:lstStyle/>
        <a:p>
          <a:r>
            <a:rPr lang="zh-CN" altLang="en-US" dirty="0"/>
            <a:t>常用的</a:t>
          </a:r>
          <a:r>
            <a:rPr lang="en-US" altLang="zh-CN" dirty="0" err="1"/>
            <a:t>PCBlayout</a:t>
          </a:r>
          <a:r>
            <a:rPr lang="zh-CN" altLang="en-US" dirty="0"/>
            <a:t>工具</a:t>
          </a:r>
        </a:p>
      </dgm:t>
    </dgm:pt>
    <dgm:pt modelId="{3EBBB706-219A-2243-936F-BD1237A9BAB3}" type="parTrans" cxnId="{823A0051-0FFE-1A4E-AD2B-311B9D91B2D9}">
      <dgm:prSet/>
      <dgm:spPr/>
      <dgm:t>
        <a:bodyPr/>
        <a:lstStyle/>
        <a:p>
          <a:endParaRPr lang="zh-CN" altLang="en-US"/>
        </a:p>
      </dgm:t>
    </dgm:pt>
    <dgm:pt modelId="{A92CC05D-3C04-CF4A-AF83-82225AFCD9E1}" type="sibTrans" cxnId="{823A0051-0FFE-1A4E-AD2B-311B9D91B2D9}">
      <dgm:prSet/>
      <dgm:spPr/>
      <dgm:t>
        <a:bodyPr/>
        <a:lstStyle/>
        <a:p>
          <a:endParaRPr lang="zh-CN" altLang="en-US"/>
        </a:p>
      </dgm:t>
    </dgm:pt>
    <dgm:pt modelId="{51FACA2F-EC0D-D149-8AD7-91EE9B2AF61F}">
      <dgm:prSet phldrT="[文本]"/>
      <dgm:spPr/>
      <dgm:t>
        <a:bodyPr/>
        <a:lstStyle/>
        <a:p>
          <a:r>
            <a:rPr lang="en-US" altLang="zh-CN" dirty="0"/>
            <a:t>GNU</a:t>
          </a:r>
          <a:endParaRPr lang="zh-CN" altLang="en-US" dirty="0"/>
        </a:p>
      </dgm:t>
    </dgm:pt>
    <dgm:pt modelId="{7A102B6C-4DA4-874D-99C3-AEC8C33A15B5}" type="parTrans" cxnId="{3D6C1550-136A-9C42-BA66-EB3C01732EC0}">
      <dgm:prSet/>
      <dgm:spPr/>
      <dgm:t>
        <a:bodyPr/>
        <a:lstStyle/>
        <a:p>
          <a:endParaRPr lang="zh-CN" altLang="en-US"/>
        </a:p>
      </dgm:t>
    </dgm:pt>
    <dgm:pt modelId="{C601D9D0-FE36-9A4E-A0D7-C16B23EF614E}" type="sibTrans" cxnId="{3D6C1550-136A-9C42-BA66-EB3C01732EC0}">
      <dgm:prSet/>
      <dgm:spPr/>
      <dgm:t>
        <a:bodyPr/>
        <a:lstStyle/>
        <a:p>
          <a:endParaRPr lang="zh-CN" altLang="en-US"/>
        </a:p>
      </dgm:t>
    </dgm:pt>
    <dgm:pt modelId="{543736AB-4734-D746-995B-B388555E627A}">
      <dgm:prSet phldrT="[文本]"/>
      <dgm:spPr/>
      <dgm:t>
        <a:bodyPr/>
        <a:lstStyle/>
        <a:p>
          <a:r>
            <a:rPr lang="en-US" altLang="en-US" dirty="0"/>
            <a:t>SlickEdit</a:t>
          </a:r>
          <a:endParaRPr lang="zh-CN" altLang="en-US" dirty="0"/>
        </a:p>
      </dgm:t>
    </dgm:pt>
    <dgm:pt modelId="{B9D32EC2-A90D-AB4C-861D-7BC69A7BAB89}" type="parTrans" cxnId="{D051452A-42BC-8647-A0BD-D4B1549EBA86}">
      <dgm:prSet/>
      <dgm:spPr/>
      <dgm:t>
        <a:bodyPr/>
        <a:lstStyle/>
        <a:p>
          <a:endParaRPr lang="zh-CN" altLang="en-US"/>
        </a:p>
      </dgm:t>
    </dgm:pt>
    <dgm:pt modelId="{7BBE64D3-D72E-B142-AD31-B34A57F2A14E}" type="sibTrans" cxnId="{D051452A-42BC-8647-A0BD-D4B1549EBA86}">
      <dgm:prSet/>
      <dgm:spPr/>
      <dgm:t>
        <a:bodyPr/>
        <a:lstStyle/>
        <a:p>
          <a:endParaRPr lang="zh-CN" altLang="en-US"/>
        </a:p>
      </dgm:t>
    </dgm:pt>
    <dgm:pt modelId="{7A636E84-B0F7-9C4C-84DF-CB2294343EB3}">
      <dgm:prSet phldrT="[文本]"/>
      <dgm:spPr/>
      <dgm:t>
        <a:bodyPr/>
        <a:lstStyle/>
        <a:p>
          <a:r>
            <a:rPr lang="en-US" altLang="zh-CN" dirty="0"/>
            <a:t>Cadence Allegro</a:t>
          </a:r>
          <a:endParaRPr lang="zh-CN" altLang="en-US" dirty="0"/>
        </a:p>
      </dgm:t>
    </dgm:pt>
    <dgm:pt modelId="{41F49310-71A6-934E-A468-B08375EA69AB}" type="sibTrans" cxnId="{A4859E89-7BE2-7844-A782-449EF20B76C2}">
      <dgm:prSet/>
      <dgm:spPr/>
      <dgm:t>
        <a:bodyPr/>
        <a:lstStyle/>
        <a:p>
          <a:endParaRPr lang="zh-CN" altLang="en-US"/>
        </a:p>
      </dgm:t>
    </dgm:pt>
    <dgm:pt modelId="{76258CCA-583D-E54C-AC3A-BF2B6C7C20C6}" type="parTrans" cxnId="{A4859E89-7BE2-7844-A782-449EF20B76C2}">
      <dgm:prSet/>
      <dgm:spPr/>
      <dgm:t>
        <a:bodyPr/>
        <a:lstStyle/>
        <a:p>
          <a:endParaRPr lang="zh-CN" altLang="en-US"/>
        </a:p>
      </dgm:t>
    </dgm:pt>
    <dgm:pt modelId="{C2741659-05E8-2A4F-B772-0AEBB89052E1}">
      <dgm:prSet phldrT="[文本]"/>
      <dgm:spPr/>
      <dgm:t>
        <a:bodyPr/>
        <a:lstStyle/>
        <a:p>
          <a:r>
            <a:rPr lang="en-US" altLang="zh-CN" dirty="0"/>
            <a:t>Altium Designer</a:t>
          </a:r>
          <a:endParaRPr lang="zh-CN" altLang="en-US" dirty="0"/>
        </a:p>
      </dgm:t>
    </dgm:pt>
    <dgm:pt modelId="{BB850ABE-CC1D-BE46-93C9-C65420052209}" type="sibTrans" cxnId="{06E02CF5-7610-604A-B254-DEC42AF434FB}">
      <dgm:prSet/>
      <dgm:spPr/>
      <dgm:t>
        <a:bodyPr/>
        <a:lstStyle/>
        <a:p>
          <a:endParaRPr lang="zh-CN" altLang="en-US"/>
        </a:p>
      </dgm:t>
    </dgm:pt>
    <dgm:pt modelId="{7B63CD7C-130A-E443-9E4E-3BD0137C480A}" type="parTrans" cxnId="{06E02CF5-7610-604A-B254-DEC42AF434FB}">
      <dgm:prSet/>
      <dgm:spPr/>
      <dgm:t>
        <a:bodyPr/>
        <a:lstStyle/>
        <a:p>
          <a:endParaRPr lang="zh-CN" altLang="en-US"/>
        </a:p>
      </dgm:t>
    </dgm:pt>
    <dgm:pt modelId="{E9BBC9E4-FD17-2E41-AB04-6397EFEB3123}">
      <dgm:prSet phldrT="[文本]"/>
      <dgm:spPr/>
      <dgm:t>
        <a:bodyPr/>
        <a:lstStyle/>
        <a:p>
          <a:r>
            <a:rPr lang="zh-CN" altLang="en-US" dirty="0"/>
            <a:t>常用工具</a:t>
          </a:r>
        </a:p>
      </dgm:t>
    </dgm:pt>
    <dgm:pt modelId="{986DFD0F-426B-0140-993D-F5E07DABCB7A}" type="parTrans" cxnId="{53845F9C-8093-C647-86F6-41A64FF17BF2}">
      <dgm:prSet/>
      <dgm:spPr/>
      <dgm:t>
        <a:bodyPr/>
        <a:lstStyle/>
        <a:p>
          <a:endParaRPr lang="zh-CN" altLang="en-US"/>
        </a:p>
      </dgm:t>
    </dgm:pt>
    <dgm:pt modelId="{8DABCBBF-C0ED-1143-9A70-C55568847C3C}" type="sibTrans" cxnId="{53845F9C-8093-C647-86F6-41A64FF17BF2}">
      <dgm:prSet/>
      <dgm:spPr/>
      <dgm:t>
        <a:bodyPr/>
        <a:lstStyle/>
        <a:p>
          <a:endParaRPr lang="zh-CN" altLang="en-US"/>
        </a:p>
      </dgm:t>
    </dgm:pt>
    <dgm:pt modelId="{0527A2AF-3143-6C4D-9646-CF2EBDB050CD}">
      <dgm:prSet phldrT="[文本]"/>
      <dgm:spPr/>
      <dgm:t>
        <a:bodyPr/>
        <a:lstStyle/>
        <a:p>
          <a:r>
            <a:rPr lang="zh-CN" altLang="en-US" dirty="0"/>
            <a:t>电烙铁</a:t>
          </a:r>
        </a:p>
      </dgm:t>
    </dgm:pt>
    <dgm:pt modelId="{14341D08-E8B8-5641-A61B-06302FFA027C}" type="parTrans" cxnId="{939AE195-1D01-3544-8835-A2E7F5F52777}">
      <dgm:prSet/>
      <dgm:spPr/>
      <dgm:t>
        <a:bodyPr/>
        <a:lstStyle/>
        <a:p>
          <a:endParaRPr lang="zh-CN" altLang="en-US"/>
        </a:p>
      </dgm:t>
    </dgm:pt>
    <dgm:pt modelId="{AD8B189C-D891-0046-B5B3-B22BE957D9DE}" type="sibTrans" cxnId="{939AE195-1D01-3544-8835-A2E7F5F52777}">
      <dgm:prSet/>
      <dgm:spPr/>
      <dgm:t>
        <a:bodyPr/>
        <a:lstStyle/>
        <a:p>
          <a:endParaRPr lang="zh-CN" altLang="en-US"/>
        </a:p>
      </dgm:t>
    </dgm:pt>
    <dgm:pt modelId="{02D2F5B5-1367-1B4A-A6F3-A302C84F1FEC}">
      <dgm:prSet phldrT="[文本]"/>
      <dgm:spPr/>
      <dgm:t>
        <a:bodyPr/>
        <a:lstStyle/>
        <a:p>
          <a:r>
            <a:rPr lang="zh-CN" altLang="en-US" dirty="0"/>
            <a:t>万用表</a:t>
          </a:r>
        </a:p>
      </dgm:t>
    </dgm:pt>
    <dgm:pt modelId="{28FEC300-83DA-9240-B80B-469C9071B6F8}" type="parTrans" cxnId="{5D8B78AE-D621-B446-906E-9CDD44AE8761}">
      <dgm:prSet/>
      <dgm:spPr/>
      <dgm:t>
        <a:bodyPr/>
        <a:lstStyle/>
        <a:p>
          <a:endParaRPr lang="zh-CN" altLang="en-US"/>
        </a:p>
      </dgm:t>
    </dgm:pt>
    <dgm:pt modelId="{8BC61AC4-14AE-A748-A390-36716C5C4F63}" type="sibTrans" cxnId="{5D8B78AE-D621-B446-906E-9CDD44AE8761}">
      <dgm:prSet/>
      <dgm:spPr/>
      <dgm:t>
        <a:bodyPr/>
        <a:lstStyle/>
        <a:p>
          <a:endParaRPr lang="zh-CN" altLang="en-US"/>
        </a:p>
      </dgm:t>
    </dgm:pt>
    <dgm:pt modelId="{A39BF09A-F131-9E49-9FB4-49FEF565B417}">
      <dgm:prSet phldrT="[文本]"/>
      <dgm:spPr/>
      <dgm:t>
        <a:bodyPr/>
        <a:lstStyle/>
        <a:p>
          <a:r>
            <a:rPr lang="zh-CN" altLang="en-US" dirty="0"/>
            <a:t>电源</a:t>
          </a:r>
        </a:p>
      </dgm:t>
    </dgm:pt>
    <dgm:pt modelId="{5723C067-5CBE-AD4E-82DA-7E2181DBA4F1}" type="parTrans" cxnId="{8901A2BA-5BF9-DB42-9776-F82732B2A510}">
      <dgm:prSet/>
      <dgm:spPr/>
      <dgm:t>
        <a:bodyPr/>
        <a:lstStyle/>
        <a:p>
          <a:endParaRPr lang="zh-CN" altLang="en-US"/>
        </a:p>
      </dgm:t>
    </dgm:pt>
    <dgm:pt modelId="{542346D4-C21B-CA42-8EAE-9C36F9423FE3}" type="sibTrans" cxnId="{8901A2BA-5BF9-DB42-9776-F82732B2A510}">
      <dgm:prSet/>
      <dgm:spPr/>
      <dgm:t>
        <a:bodyPr/>
        <a:lstStyle/>
        <a:p>
          <a:endParaRPr lang="zh-CN" altLang="en-US"/>
        </a:p>
      </dgm:t>
    </dgm:pt>
    <dgm:pt modelId="{307F4D3A-8105-024D-8DEA-6CF6CCFC22B5}">
      <dgm:prSet phldrT="[文本]"/>
      <dgm:spPr/>
      <dgm:t>
        <a:bodyPr/>
        <a:lstStyle/>
        <a:p>
          <a:r>
            <a:rPr lang="zh-CN" altLang="en-US" dirty="0"/>
            <a:t>示波器、逻辑分析仪</a:t>
          </a:r>
        </a:p>
      </dgm:t>
    </dgm:pt>
    <dgm:pt modelId="{CDB00029-DAF3-D143-981B-37C366C9AC7A}" type="parTrans" cxnId="{03A11CF4-F558-1742-8F09-AC0991342860}">
      <dgm:prSet/>
      <dgm:spPr/>
      <dgm:t>
        <a:bodyPr/>
        <a:lstStyle/>
        <a:p>
          <a:endParaRPr lang="zh-CN" altLang="en-US"/>
        </a:p>
      </dgm:t>
    </dgm:pt>
    <dgm:pt modelId="{FD6439C4-8D64-9E4C-8CB2-E0A322482F9E}" type="sibTrans" cxnId="{03A11CF4-F558-1742-8F09-AC0991342860}">
      <dgm:prSet/>
      <dgm:spPr/>
      <dgm:t>
        <a:bodyPr/>
        <a:lstStyle/>
        <a:p>
          <a:endParaRPr lang="zh-CN" altLang="en-US"/>
        </a:p>
      </dgm:t>
    </dgm:pt>
    <dgm:pt modelId="{6702B474-7D54-BE42-839F-0EE2CFAFC391}">
      <dgm:prSet phldrT="[文本]"/>
      <dgm:spPr/>
      <dgm:t>
        <a:bodyPr/>
        <a:lstStyle/>
        <a:p>
          <a:r>
            <a:rPr lang="zh-CN" altLang="en-US" dirty="0"/>
            <a:t>频谱仪</a:t>
          </a:r>
        </a:p>
      </dgm:t>
    </dgm:pt>
    <dgm:pt modelId="{D65AE1A6-17BC-4643-9DE4-F3CF0025A16A}" type="parTrans" cxnId="{2A9447CF-B3AC-1A45-A0B3-D07BC55F732E}">
      <dgm:prSet/>
      <dgm:spPr/>
      <dgm:t>
        <a:bodyPr/>
        <a:lstStyle/>
        <a:p>
          <a:endParaRPr lang="zh-CN" altLang="en-US"/>
        </a:p>
      </dgm:t>
    </dgm:pt>
    <dgm:pt modelId="{72D02E01-D952-4143-BEE8-E41F5D3DEFFC}" type="sibTrans" cxnId="{2A9447CF-B3AC-1A45-A0B3-D07BC55F732E}">
      <dgm:prSet/>
      <dgm:spPr/>
      <dgm:t>
        <a:bodyPr/>
        <a:lstStyle/>
        <a:p>
          <a:endParaRPr lang="zh-CN" altLang="en-US"/>
        </a:p>
      </dgm:t>
    </dgm:pt>
    <dgm:pt modelId="{F2739A02-B9F6-3F43-A9C4-E8B488DB018D}">
      <dgm:prSet phldrT="[文本]"/>
      <dgm:spPr/>
      <dgm:t>
        <a:bodyPr/>
        <a:lstStyle/>
        <a:p>
          <a:r>
            <a:rPr lang="zh-CN" altLang="en-US" dirty="0"/>
            <a:t>网分</a:t>
          </a:r>
        </a:p>
      </dgm:t>
    </dgm:pt>
    <dgm:pt modelId="{2BCA1ACC-AA1E-4949-A851-540C3345E512}" type="parTrans" cxnId="{78D73C55-CC8D-464E-A8C0-252955D73D9F}">
      <dgm:prSet/>
      <dgm:spPr/>
      <dgm:t>
        <a:bodyPr/>
        <a:lstStyle/>
        <a:p>
          <a:endParaRPr lang="zh-CN" altLang="en-US"/>
        </a:p>
      </dgm:t>
    </dgm:pt>
    <dgm:pt modelId="{44BFE943-4805-5A45-AD34-385BC65CC9BA}" type="sibTrans" cxnId="{78D73C55-CC8D-464E-A8C0-252955D73D9F}">
      <dgm:prSet/>
      <dgm:spPr/>
      <dgm:t>
        <a:bodyPr/>
        <a:lstStyle/>
        <a:p>
          <a:endParaRPr lang="zh-CN" altLang="en-US"/>
        </a:p>
      </dgm:t>
    </dgm:pt>
    <dgm:pt modelId="{5DB19A20-AD3D-AB46-9C16-336932B5409F}">
      <dgm:prSet phldrT="[文本]"/>
      <dgm:spPr/>
      <dgm:t>
        <a:bodyPr/>
        <a:lstStyle/>
        <a:p>
          <a:r>
            <a:rPr lang="zh-CN" altLang="en-US" dirty="0"/>
            <a:t>信号发生器</a:t>
          </a:r>
        </a:p>
      </dgm:t>
    </dgm:pt>
    <dgm:pt modelId="{23DD3900-96D8-E34E-9DE1-D34686C30E89}" type="parTrans" cxnId="{346D1AF6-C18F-CA45-B188-0C012135CEDA}">
      <dgm:prSet/>
      <dgm:spPr/>
      <dgm:t>
        <a:bodyPr/>
        <a:lstStyle/>
        <a:p>
          <a:endParaRPr lang="zh-CN" altLang="en-US"/>
        </a:p>
      </dgm:t>
    </dgm:pt>
    <dgm:pt modelId="{09DACAEA-EA4A-1948-93A6-C93DE02F74EF}" type="sibTrans" cxnId="{346D1AF6-C18F-CA45-B188-0C012135CEDA}">
      <dgm:prSet/>
      <dgm:spPr/>
      <dgm:t>
        <a:bodyPr/>
        <a:lstStyle/>
        <a:p>
          <a:endParaRPr lang="zh-CN" altLang="en-US"/>
        </a:p>
      </dgm:t>
    </dgm:pt>
    <dgm:pt modelId="{28A3B047-AF32-2744-B0FE-89651007475D}">
      <dgm:prSet phldrT="[文本]"/>
      <dgm:spPr/>
      <dgm:t>
        <a:bodyPr/>
        <a:lstStyle/>
        <a:p>
          <a:r>
            <a:rPr lang="en-US" altLang="zh-CN" dirty="0"/>
            <a:t>...</a:t>
          </a:r>
          <a:endParaRPr lang="zh-CN" altLang="en-US" dirty="0"/>
        </a:p>
      </dgm:t>
    </dgm:pt>
    <dgm:pt modelId="{1279D5E8-4BAD-3F49-840E-31F2B14441C3}" type="parTrans" cxnId="{B5F1A3C7-A989-A347-BF03-901A66D81806}">
      <dgm:prSet/>
      <dgm:spPr/>
      <dgm:t>
        <a:bodyPr/>
        <a:lstStyle/>
        <a:p>
          <a:endParaRPr lang="zh-CN" altLang="en-US"/>
        </a:p>
      </dgm:t>
    </dgm:pt>
    <dgm:pt modelId="{7148BE5B-EB82-7A4E-83C3-6C059CC2646F}" type="sibTrans" cxnId="{B5F1A3C7-A989-A347-BF03-901A66D81806}">
      <dgm:prSet/>
      <dgm:spPr/>
      <dgm:t>
        <a:bodyPr/>
        <a:lstStyle/>
        <a:p>
          <a:endParaRPr lang="zh-CN" altLang="en-US"/>
        </a:p>
      </dgm:t>
    </dgm:pt>
    <dgm:pt modelId="{47B489F3-0333-2D4C-ABA9-31A86DB57B88}">
      <dgm:prSet phldrT="[文本]"/>
      <dgm:spPr/>
      <dgm:t>
        <a:bodyPr/>
        <a:lstStyle/>
        <a:p>
          <a:r>
            <a:rPr lang="en-US" altLang="zh-CN" dirty="0"/>
            <a:t>JLink</a:t>
          </a:r>
          <a:endParaRPr lang="zh-CN" altLang="en-US" dirty="0"/>
        </a:p>
      </dgm:t>
    </dgm:pt>
    <dgm:pt modelId="{FC8408F4-6A1A-354E-8A17-83E88581CD70}" type="parTrans" cxnId="{90901724-5F7D-4F46-BD13-09CD19707B98}">
      <dgm:prSet/>
      <dgm:spPr/>
      <dgm:t>
        <a:bodyPr/>
        <a:lstStyle/>
        <a:p>
          <a:endParaRPr lang="zh-CN" altLang="en-US"/>
        </a:p>
      </dgm:t>
    </dgm:pt>
    <dgm:pt modelId="{C158370F-FDCF-2244-B67F-3F62095ADB1A}" type="sibTrans" cxnId="{90901724-5F7D-4F46-BD13-09CD19707B98}">
      <dgm:prSet/>
      <dgm:spPr/>
      <dgm:t>
        <a:bodyPr/>
        <a:lstStyle/>
        <a:p>
          <a:endParaRPr lang="zh-CN" altLang="en-US"/>
        </a:p>
      </dgm:t>
    </dgm:pt>
    <dgm:pt modelId="{891BBAB0-756D-4D9B-A722-A2B5D5240922}">
      <dgm:prSet phldrT="[文本]"/>
      <dgm:spPr/>
      <dgm:t>
        <a:bodyPr/>
        <a:lstStyle/>
        <a:p>
          <a:r>
            <a:rPr lang="en-US" altLang="zh-CN" dirty="0"/>
            <a:t>Git/Subversion</a:t>
          </a:r>
          <a:endParaRPr lang="zh-CN" altLang="en-US" dirty="0"/>
        </a:p>
      </dgm:t>
    </dgm:pt>
    <dgm:pt modelId="{F61373E4-1A7C-4ACE-8A94-C8A4EE0C6BA8}" type="parTrans" cxnId="{77FF2243-37E6-4AFB-9355-8E7215DB18A0}">
      <dgm:prSet/>
      <dgm:spPr/>
      <dgm:t>
        <a:bodyPr/>
        <a:lstStyle/>
        <a:p>
          <a:endParaRPr lang="zh-CN" altLang="en-US"/>
        </a:p>
      </dgm:t>
    </dgm:pt>
    <dgm:pt modelId="{C0D85C4F-A381-41D1-A942-DEDA49298DFA}" type="sibTrans" cxnId="{77FF2243-37E6-4AFB-9355-8E7215DB18A0}">
      <dgm:prSet/>
      <dgm:spPr/>
      <dgm:t>
        <a:bodyPr/>
        <a:lstStyle/>
        <a:p>
          <a:endParaRPr lang="zh-CN" altLang="en-US"/>
        </a:p>
      </dgm:t>
    </dgm:pt>
    <dgm:pt modelId="{97727D9F-319A-1B46-A8D0-7F4CD286AA03}" type="pres">
      <dgm:prSet presAssocID="{AC291DE3-616B-7347-BE35-C47C3E3F906F}" presName="linearFlow" presStyleCnt="0">
        <dgm:presLayoutVars>
          <dgm:dir/>
          <dgm:animLvl val="lvl"/>
          <dgm:resizeHandles/>
        </dgm:presLayoutVars>
      </dgm:prSet>
      <dgm:spPr/>
    </dgm:pt>
    <dgm:pt modelId="{7FCA776D-F34F-B244-BCD4-B8D214556F66}" type="pres">
      <dgm:prSet presAssocID="{A15565F8-FE04-0042-A76A-C2CF2A4B9454}" presName="compositeNode" presStyleCnt="0">
        <dgm:presLayoutVars>
          <dgm:bulletEnabled val="1"/>
        </dgm:presLayoutVars>
      </dgm:prSet>
      <dgm:spPr/>
    </dgm:pt>
    <dgm:pt modelId="{F0FC80E3-7284-B74A-8D6F-902686DB293F}" type="pres">
      <dgm:prSet presAssocID="{A15565F8-FE04-0042-A76A-C2CF2A4B9454}" presName="image" presStyleLbl="fgImgPlac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B1E72FA5-2FE3-8B4E-9657-3647970C3AB8}" type="pres">
      <dgm:prSet presAssocID="{A15565F8-FE04-0042-A76A-C2CF2A4B9454}" presName="childNode" presStyleLbl="node1" presStyleIdx="0" presStyleCnt="4">
        <dgm:presLayoutVars>
          <dgm:bulletEnabled val="1"/>
        </dgm:presLayoutVars>
      </dgm:prSet>
      <dgm:spPr/>
    </dgm:pt>
    <dgm:pt modelId="{E5D2B562-03B8-0C42-880B-B15B37F870A8}" type="pres">
      <dgm:prSet presAssocID="{A15565F8-FE04-0042-A76A-C2CF2A4B9454}" presName="parentNode" presStyleLbl="revTx" presStyleIdx="0" presStyleCnt="4">
        <dgm:presLayoutVars>
          <dgm:chMax val="0"/>
          <dgm:bulletEnabled val="1"/>
        </dgm:presLayoutVars>
      </dgm:prSet>
      <dgm:spPr/>
    </dgm:pt>
    <dgm:pt modelId="{743FC27D-12DE-1141-A162-00F5307F1778}" type="pres">
      <dgm:prSet presAssocID="{D7E4EA6C-53E6-9847-893A-196592B9EA77}" presName="sibTrans" presStyleCnt="0"/>
      <dgm:spPr/>
    </dgm:pt>
    <dgm:pt modelId="{1EC34AAE-2C30-C54A-8763-B95BA4136E60}" type="pres">
      <dgm:prSet presAssocID="{C716E43A-443D-E847-8C0B-AAB4A4AB4AC0}" presName="compositeNode" presStyleCnt="0">
        <dgm:presLayoutVars>
          <dgm:bulletEnabled val="1"/>
        </dgm:presLayoutVars>
      </dgm:prSet>
      <dgm:spPr/>
    </dgm:pt>
    <dgm:pt modelId="{ACEB6B7A-94FC-1A46-BB6B-0719673BEB8F}" type="pres">
      <dgm:prSet presAssocID="{C716E43A-443D-E847-8C0B-AAB4A4AB4AC0}" presName="image" presStyleLbl="fgImgPlace1" presStyleIdx="1" presStyleCnt="4"/>
      <dgm:spPr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3000" r="-23000"/>
          </a:stretch>
        </a:blipFill>
      </dgm:spPr>
    </dgm:pt>
    <dgm:pt modelId="{84B7A271-8000-F04C-A2C4-F2C43F4B5B29}" type="pres">
      <dgm:prSet presAssocID="{C716E43A-443D-E847-8C0B-AAB4A4AB4AC0}" presName="childNode" presStyleLbl="node1" presStyleIdx="1" presStyleCnt="4">
        <dgm:presLayoutVars>
          <dgm:bulletEnabled val="1"/>
        </dgm:presLayoutVars>
      </dgm:prSet>
      <dgm:spPr/>
    </dgm:pt>
    <dgm:pt modelId="{94021182-2E3C-4649-AC43-192045C4011E}" type="pres">
      <dgm:prSet presAssocID="{C716E43A-443D-E847-8C0B-AAB4A4AB4AC0}" presName="parentNode" presStyleLbl="revTx" presStyleIdx="1" presStyleCnt="4">
        <dgm:presLayoutVars>
          <dgm:chMax val="0"/>
          <dgm:bulletEnabled val="1"/>
        </dgm:presLayoutVars>
      </dgm:prSet>
      <dgm:spPr/>
    </dgm:pt>
    <dgm:pt modelId="{4E3EF31D-BD94-F346-B087-45F5A64E3A04}" type="pres">
      <dgm:prSet presAssocID="{8A1A8D97-638B-794A-98FC-F610DF916B86}" presName="sibTrans" presStyleCnt="0"/>
      <dgm:spPr/>
    </dgm:pt>
    <dgm:pt modelId="{EA2EA4C9-5E84-1240-ACFC-E43B1946956A}" type="pres">
      <dgm:prSet presAssocID="{7156FC52-ED33-F94A-B125-4FA2C3AEBD10}" presName="compositeNode" presStyleCnt="0">
        <dgm:presLayoutVars>
          <dgm:bulletEnabled val="1"/>
        </dgm:presLayoutVars>
      </dgm:prSet>
      <dgm:spPr/>
    </dgm:pt>
    <dgm:pt modelId="{EFA4CD4A-704A-1E42-88B3-4ABA8AA0E68E}" type="pres">
      <dgm:prSet presAssocID="{7156FC52-ED33-F94A-B125-4FA2C3AEBD10}" presName="image" presStyleLbl="fgImgPlace1" presStyleIdx="2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7000" r="-27000"/>
          </a:stretch>
        </a:blipFill>
      </dgm:spPr>
    </dgm:pt>
    <dgm:pt modelId="{C89FC7E7-24C8-DD46-91F8-34090C8A5E97}" type="pres">
      <dgm:prSet presAssocID="{7156FC52-ED33-F94A-B125-4FA2C3AEBD10}" presName="childNode" presStyleLbl="node1" presStyleIdx="2" presStyleCnt="4">
        <dgm:presLayoutVars>
          <dgm:bulletEnabled val="1"/>
        </dgm:presLayoutVars>
      </dgm:prSet>
      <dgm:spPr/>
    </dgm:pt>
    <dgm:pt modelId="{336CAC21-A1CF-9F44-991A-6B4AD0584072}" type="pres">
      <dgm:prSet presAssocID="{7156FC52-ED33-F94A-B125-4FA2C3AEBD10}" presName="parentNode" presStyleLbl="revTx" presStyleIdx="2" presStyleCnt="4">
        <dgm:presLayoutVars>
          <dgm:chMax val="0"/>
          <dgm:bulletEnabled val="1"/>
        </dgm:presLayoutVars>
      </dgm:prSet>
      <dgm:spPr/>
    </dgm:pt>
    <dgm:pt modelId="{49B6D8D8-0BDA-5E4F-8477-148920C0EBD2}" type="pres">
      <dgm:prSet presAssocID="{A92CC05D-3C04-CF4A-AF83-82225AFCD9E1}" presName="sibTrans" presStyleCnt="0"/>
      <dgm:spPr/>
    </dgm:pt>
    <dgm:pt modelId="{6A37B9AE-5126-1C49-9729-7EBCBDBFA612}" type="pres">
      <dgm:prSet presAssocID="{E9BBC9E4-FD17-2E41-AB04-6397EFEB3123}" presName="compositeNode" presStyleCnt="0">
        <dgm:presLayoutVars>
          <dgm:bulletEnabled val="1"/>
        </dgm:presLayoutVars>
      </dgm:prSet>
      <dgm:spPr/>
    </dgm:pt>
    <dgm:pt modelId="{EF5C4BE1-50AE-1E45-A4CA-9B1556B76E44}" type="pres">
      <dgm:prSet presAssocID="{E9BBC9E4-FD17-2E41-AB04-6397EFEB3123}" presName="image" presStyleLbl="fgImgPlace1" presStyleIdx="3" presStyleCnt="4"/>
      <dgm:spPr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000" r="-5000"/>
          </a:stretch>
        </a:blipFill>
      </dgm:spPr>
    </dgm:pt>
    <dgm:pt modelId="{79875F17-B028-0B4E-BC49-AD5F44368553}" type="pres">
      <dgm:prSet presAssocID="{E9BBC9E4-FD17-2E41-AB04-6397EFEB3123}" presName="childNode" presStyleLbl="node1" presStyleIdx="3" presStyleCnt="4">
        <dgm:presLayoutVars>
          <dgm:bulletEnabled val="1"/>
        </dgm:presLayoutVars>
      </dgm:prSet>
      <dgm:spPr/>
    </dgm:pt>
    <dgm:pt modelId="{EA75E88A-408F-3843-A372-778DDF2976C9}" type="pres">
      <dgm:prSet presAssocID="{E9BBC9E4-FD17-2E41-AB04-6397EFEB3123}" presName="parentNode" presStyleLbl="revTx" presStyleIdx="3" presStyleCnt="4">
        <dgm:presLayoutVars>
          <dgm:chMax val="0"/>
          <dgm:bulletEnabled val="1"/>
        </dgm:presLayoutVars>
      </dgm:prSet>
      <dgm:spPr/>
    </dgm:pt>
  </dgm:ptLst>
  <dgm:cxnLst>
    <dgm:cxn modelId="{5BDBEF08-6E13-394C-A38D-6500FA383EF6}" srcId="{C716E43A-443D-E847-8C0B-AAB4A4AB4AC0}" destId="{B0EAE932-7FD1-4748-B53F-DB0BB59EC6A6}" srcOrd="0" destOrd="0" parTransId="{299865D3-467E-4142-964E-F6528FBB0241}" sibTransId="{3ABF968F-10FE-2742-9076-030600A5F072}"/>
    <dgm:cxn modelId="{FC722C0D-0741-1E42-9ED8-A0109443C710}" srcId="{AC291DE3-616B-7347-BE35-C47C3E3F906F}" destId="{C716E43A-443D-E847-8C0B-AAB4A4AB4AC0}" srcOrd="1" destOrd="0" parTransId="{17D29569-7CEC-8148-A90B-EDF4D00A1E69}" sibTransId="{8A1A8D97-638B-794A-98FC-F610DF916B86}"/>
    <dgm:cxn modelId="{3E30F415-ED71-5F4E-9526-994AD8B5EE78}" type="presOf" srcId="{51FACA2F-EC0D-D149-8AD7-91EE9B2AF61F}" destId="{B1E72FA5-2FE3-8B4E-9657-3647970C3AB8}" srcOrd="0" destOrd="2" presId="urn:microsoft.com/office/officeart/2005/8/layout/hList2#2"/>
    <dgm:cxn modelId="{28586E17-FF85-2548-A049-03F1E0AE46C9}" type="presOf" srcId="{E9BBC9E4-FD17-2E41-AB04-6397EFEB3123}" destId="{EA75E88A-408F-3843-A372-778DDF2976C9}" srcOrd="0" destOrd="0" presId="urn:microsoft.com/office/officeart/2005/8/layout/hList2#2"/>
    <dgm:cxn modelId="{90901724-5F7D-4F46-BD13-09CD19707B98}" srcId="{A15565F8-FE04-0042-A76A-C2CF2A4B9454}" destId="{47B489F3-0333-2D4C-ABA9-31A86DB57B88}" srcOrd="3" destOrd="0" parTransId="{FC8408F4-6A1A-354E-8A17-83E88581CD70}" sibTransId="{C158370F-FDCF-2244-B67F-3F62095ADB1A}"/>
    <dgm:cxn modelId="{D051452A-42BC-8647-A0BD-D4B1549EBA86}" srcId="{C716E43A-443D-E847-8C0B-AAB4A4AB4AC0}" destId="{543736AB-4734-D746-995B-B388555E627A}" srcOrd="2" destOrd="0" parTransId="{B9D32EC2-A90D-AB4C-861D-7BC69A7BAB89}" sibTransId="{7BBE64D3-D72E-B142-AD31-B34A57F2A14E}"/>
    <dgm:cxn modelId="{0792623A-4149-C140-8F7B-441F6C9D355B}" type="presOf" srcId="{44963814-22CA-8A4A-AAEE-35F465BDB038}" destId="{B1E72FA5-2FE3-8B4E-9657-3647970C3AB8}" srcOrd="0" destOrd="0" presId="urn:microsoft.com/office/officeart/2005/8/layout/hList2#2"/>
    <dgm:cxn modelId="{A90CC55D-8503-4F41-A52D-ACEE7464F7F2}" type="presOf" srcId="{6702B474-7D54-BE42-839F-0EE2CFAFC391}" destId="{79875F17-B028-0B4E-BC49-AD5F44368553}" srcOrd="0" destOrd="5" presId="urn:microsoft.com/office/officeart/2005/8/layout/hList2#2"/>
    <dgm:cxn modelId="{77C8525F-E62F-6348-988B-0C5ECE7ED267}" srcId="{C716E43A-443D-E847-8C0B-AAB4A4AB4AC0}" destId="{B15166C5-AA04-EA41-8C8E-43166A04CAB4}" srcOrd="1" destOrd="0" parTransId="{7E061CD7-F9B8-4040-83CB-3506DD4E47D0}" sibTransId="{F794FF54-FD58-F549-A134-573F808C1DC6}"/>
    <dgm:cxn modelId="{77FF2243-37E6-4AFB-9355-8E7215DB18A0}" srcId="{C716E43A-443D-E847-8C0B-AAB4A4AB4AC0}" destId="{891BBAB0-756D-4D9B-A722-A2B5D5240922}" srcOrd="3" destOrd="0" parTransId="{F61373E4-1A7C-4ACE-8A94-C8A4EE0C6BA8}" sibTransId="{C0D85C4F-A381-41D1-A942-DEDA49298DFA}"/>
    <dgm:cxn modelId="{2C756048-30D2-734C-9958-C7D301E63AAC}" srcId="{A15565F8-FE04-0042-A76A-C2CF2A4B9454}" destId="{44963814-22CA-8A4A-AAEE-35F465BDB038}" srcOrd="0" destOrd="0" parTransId="{61E1B2AD-ED1C-6149-AD89-1526565B6BA3}" sibTransId="{3E85F123-B837-D94E-BA63-E7E2D31F0A3B}"/>
    <dgm:cxn modelId="{44CD544C-8848-4B4B-968F-3E87AE506594}" type="presOf" srcId="{B15166C5-AA04-EA41-8C8E-43166A04CAB4}" destId="{84B7A271-8000-F04C-A2C4-F2C43F4B5B29}" srcOrd="0" destOrd="1" presId="urn:microsoft.com/office/officeart/2005/8/layout/hList2#2"/>
    <dgm:cxn modelId="{5F04ED6D-3B75-0046-AD3F-50087B892061}" type="presOf" srcId="{C716E43A-443D-E847-8C0B-AAB4A4AB4AC0}" destId="{94021182-2E3C-4649-AC43-192045C4011E}" srcOrd="0" destOrd="0" presId="urn:microsoft.com/office/officeart/2005/8/layout/hList2#2"/>
    <dgm:cxn modelId="{3D6C1550-136A-9C42-BA66-EB3C01732EC0}" srcId="{A15565F8-FE04-0042-A76A-C2CF2A4B9454}" destId="{51FACA2F-EC0D-D149-8AD7-91EE9B2AF61F}" srcOrd="2" destOrd="0" parTransId="{7A102B6C-4DA4-874D-99C3-AEC8C33A15B5}" sibTransId="{C601D9D0-FE36-9A4E-A0D7-C16B23EF614E}"/>
    <dgm:cxn modelId="{823A0051-0FFE-1A4E-AD2B-311B9D91B2D9}" srcId="{AC291DE3-616B-7347-BE35-C47C3E3F906F}" destId="{7156FC52-ED33-F94A-B125-4FA2C3AEBD10}" srcOrd="2" destOrd="0" parTransId="{3EBBB706-219A-2243-936F-BD1237A9BAB3}" sibTransId="{A92CC05D-3C04-CF4A-AF83-82225AFCD9E1}"/>
    <dgm:cxn modelId="{9FF8AD51-700F-CB41-9370-13BB7D5468BD}" type="presOf" srcId="{F2739A02-B9F6-3F43-A9C4-E8B488DB018D}" destId="{79875F17-B028-0B4E-BC49-AD5F44368553}" srcOrd="0" destOrd="6" presId="urn:microsoft.com/office/officeart/2005/8/layout/hList2#2"/>
    <dgm:cxn modelId="{78D73C55-CC8D-464E-A8C0-252955D73D9F}" srcId="{E9BBC9E4-FD17-2E41-AB04-6397EFEB3123}" destId="{F2739A02-B9F6-3F43-A9C4-E8B488DB018D}" srcOrd="6" destOrd="0" parTransId="{2BCA1ACC-AA1E-4949-A851-540C3345E512}" sibTransId="{44BFE943-4805-5A45-AD34-385BC65CC9BA}"/>
    <dgm:cxn modelId="{A4859E89-7BE2-7844-A782-449EF20B76C2}" srcId="{7156FC52-ED33-F94A-B125-4FA2C3AEBD10}" destId="{7A636E84-B0F7-9C4C-84DF-CB2294343EB3}" srcOrd="0" destOrd="0" parTransId="{76258CCA-583D-E54C-AC3A-BF2B6C7C20C6}" sibTransId="{41F49310-71A6-934E-A468-B08375EA69AB}"/>
    <dgm:cxn modelId="{28830D8F-19D3-EA4C-993D-7EA0D84FDD97}" type="presOf" srcId="{02D2F5B5-1367-1B4A-A6F3-A302C84F1FEC}" destId="{79875F17-B028-0B4E-BC49-AD5F44368553}" srcOrd="0" destOrd="1" presId="urn:microsoft.com/office/officeart/2005/8/layout/hList2#2"/>
    <dgm:cxn modelId="{939AE195-1D01-3544-8835-A2E7F5F52777}" srcId="{E9BBC9E4-FD17-2E41-AB04-6397EFEB3123}" destId="{0527A2AF-3143-6C4D-9646-CF2EBDB050CD}" srcOrd="0" destOrd="0" parTransId="{14341D08-E8B8-5641-A61B-06302FFA027C}" sibTransId="{AD8B189C-D891-0046-B5B3-B22BE957D9DE}"/>
    <dgm:cxn modelId="{11CD5797-768E-574F-909C-693958D7E480}" type="presOf" srcId="{5DB19A20-AD3D-AB46-9C16-336932B5409F}" destId="{79875F17-B028-0B4E-BC49-AD5F44368553}" srcOrd="0" destOrd="3" presId="urn:microsoft.com/office/officeart/2005/8/layout/hList2#2"/>
    <dgm:cxn modelId="{53845F9C-8093-C647-86F6-41A64FF17BF2}" srcId="{AC291DE3-616B-7347-BE35-C47C3E3F906F}" destId="{E9BBC9E4-FD17-2E41-AB04-6397EFEB3123}" srcOrd="3" destOrd="0" parTransId="{986DFD0F-426B-0140-993D-F5E07DABCB7A}" sibTransId="{8DABCBBF-C0ED-1143-9A70-C55568847C3C}"/>
    <dgm:cxn modelId="{5AC5029D-84D6-F84F-882F-C3434F553A0D}" srcId="{AC291DE3-616B-7347-BE35-C47C3E3F906F}" destId="{A15565F8-FE04-0042-A76A-C2CF2A4B9454}" srcOrd="0" destOrd="0" parTransId="{8BDF54DE-0124-7A40-8218-854A2EBA5EB1}" sibTransId="{D7E4EA6C-53E6-9847-893A-196592B9EA77}"/>
    <dgm:cxn modelId="{C607B4A9-3341-0D49-AEF9-46CD760DB10E}" type="presOf" srcId="{A15565F8-FE04-0042-A76A-C2CF2A4B9454}" destId="{E5D2B562-03B8-0C42-880B-B15B37F870A8}" srcOrd="0" destOrd="0" presId="urn:microsoft.com/office/officeart/2005/8/layout/hList2#2"/>
    <dgm:cxn modelId="{0BD9A8AA-0B9E-1C4A-B466-858E74355A23}" type="presOf" srcId="{A39BF09A-F131-9E49-9FB4-49FEF565B417}" destId="{79875F17-B028-0B4E-BC49-AD5F44368553}" srcOrd="0" destOrd="2" presId="urn:microsoft.com/office/officeart/2005/8/layout/hList2#2"/>
    <dgm:cxn modelId="{5D8B78AE-D621-B446-906E-9CDD44AE8761}" srcId="{E9BBC9E4-FD17-2E41-AB04-6397EFEB3123}" destId="{02D2F5B5-1367-1B4A-A6F3-A302C84F1FEC}" srcOrd="1" destOrd="0" parTransId="{28FEC300-83DA-9240-B80B-469C9071B6F8}" sibTransId="{8BC61AC4-14AE-A748-A390-36716C5C4F63}"/>
    <dgm:cxn modelId="{4C1556B3-B360-6346-9C63-99DED9D764E8}" type="presOf" srcId="{C2741659-05E8-2A4F-B772-0AEBB89052E1}" destId="{C89FC7E7-24C8-DD46-91F8-34090C8A5E97}" srcOrd="0" destOrd="1" presId="urn:microsoft.com/office/officeart/2005/8/layout/hList2#2"/>
    <dgm:cxn modelId="{0ADF35BA-3FB4-B74A-9361-FC13ACC21490}" type="presOf" srcId="{47B489F3-0333-2D4C-ABA9-31A86DB57B88}" destId="{B1E72FA5-2FE3-8B4E-9657-3647970C3AB8}" srcOrd="0" destOrd="3" presId="urn:microsoft.com/office/officeart/2005/8/layout/hList2#2"/>
    <dgm:cxn modelId="{8901A2BA-5BF9-DB42-9776-F82732B2A510}" srcId="{E9BBC9E4-FD17-2E41-AB04-6397EFEB3123}" destId="{A39BF09A-F131-9E49-9FB4-49FEF565B417}" srcOrd="2" destOrd="0" parTransId="{5723C067-5CBE-AD4E-82DA-7E2181DBA4F1}" sibTransId="{542346D4-C21B-CA42-8EAE-9C36F9423FE3}"/>
    <dgm:cxn modelId="{46CDA4C3-5675-8A49-B1C7-80FD63528E06}" type="presOf" srcId="{7A636E84-B0F7-9C4C-84DF-CB2294343EB3}" destId="{C89FC7E7-24C8-DD46-91F8-34090C8A5E97}" srcOrd="0" destOrd="0" presId="urn:microsoft.com/office/officeart/2005/8/layout/hList2#2"/>
    <dgm:cxn modelId="{B5F1A3C7-A989-A347-BF03-901A66D81806}" srcId="{E9BBC9E4-FD17-2E41-AB04-6397EFEB3123}" destId="{28A3B047-AF32-2744-B0FE-89651007475D}" srcOrd="7" destOrd="0" parTransId="{1279D5E8-4BAD-3F49-840E-31F2B14441C3}" sibTransId="{7148BE5B-EB82-7A4E-83C3-6C059CC2646F}"/>
    <dgm:cxn modelId="{47B230CB-8334-1F4C-871E-EF87D7C64F15}" type="presOf" srcId="{B0EAE932-7FD1-4748-B53F-DB0BB59EC6A6}" destId="{84B7A271-8000-F04C-A2C4-F2C43F4B5B29}" srcOrd="0" destOrd="0" presId="urn:microsoft.com/office/officeart/2005/8/layout/hList2#2"/>
    <dgm:cxn modelId="{2A9447CF-B3AC-1A45-A0B3-D07BC55F732E}" srcId="{E9BBC9E4-FD17-2E41-AB04-6397EFEB3123}" destId="{6702B474-7D54-BE42-839F-0EE2CFAFC391}" srcOrd="5" destOrd="0" parTransId="{D65AE1A6-17BC-4643-9DE4-F3CF0025A16A}" sibTransId="{72D02E01-D952-4143-BEE8-E41F5D3DEFFC}"/>
    <dgm:cxn modelId="{700439D6-56A5-A346-9F58-06E43876B52C}" type="presOf" srcId="{307F4D3A-8105-024D-8DEA-6CF6CCFC22B5}" destId="{79875F17-B028-0B4E-BC49-AD5F44368553}" srcOrd="0" destOrd="4" presId="urn:microsoft.com/office/officeart/2005/8/layout/hList2#2"/>
    <dgm:cxn modelId="{AB7EB1D7-FF2D-9F44-8180-E5F749E1690A}" type="presOf" srcId="{DCBB824D-DFC8-B145-91F9-B3620A269BA5}" destId="{B1E72FA5-2FE3-8B4E-9657-3647970C3AB8}" srcOrd="0" destOrd="1" presId="urn:microsoft.com/office/officeart/2005/8/layout/hList2#2"/>
    <dgm:cxn modelId="{61594FDB-0791-B244-95D4-47B6D7129C06}" type="presOf" srcId="{0527A2AF-3143-6C4D-9646-CF2EBDB050CD}" destId="{79875F17-B028-0B4E-BC49-AD5F44368553}" srcOrd="0" destOrd="0" presId="urn:microsoft.com/office/officeart/2005/8/layout/hList2#2"/>
    <dgm:cxn modelId="{CAE33BDC-AD97-6F44-B782-7C4F79472EF6}" type="presOf" srcId="{543736AB-4734-D746-995B-B388555E627A}" destId="{84B7A271-8000-F04C-A2C4-F2C43F4B5B29}" srcOrd="0" destOrd="2" presId="urn:microsoft.com/office/officeart/2005/8/layout/hList2#2"/>
    <dgm:cxn modelId="{33D390E2-CB1D-9947-AEC7-AB26CAB4DE25}" srcId="{A15565F8-FE04-0042-A76A-C2CF2A4B9454}" destId="{DCBB824D-DFC8-B145-91F9-B3620A269BA5}" srcOrd="1" destOrd="0" parTransId="{5F568C7C-6045-DC42-91D7-C736464DDCDB}" sibTransId="{031018D9-095E-DD4C-A137-770421BC17D0}"/>
    <dgm:cxn modelId="{9CF733E3-6CB8-8F40-AF05-510D1410E180}" type="presOf" srcId="{28A3B047-AF32-2744-B0FE-89651007475D}" destId="{79875F17-B028-0B4E-BC49-AD5F44368553}" srcOrd="0" destOrd="7" presId="urn:microsoft.com/office/officeart/2005/8/layout/hList2#2"/>
    <dgm:cxn modelId="{B181BEE8-8858-944D-A0BA-99A17971B23D}" type="presOf" srcId="{7156FC52-ED33-F94A-B125-4FA2C3AEBD10}" destId="{336CAC21-A1CF-9F44-991A-6B4AD0584072}" srcOrd="0" destOrd="0" presId="urn:microsoft.com/office/officeart/2005/8/layout/hList2#2"/>
    <dgm:cxn modelId="{52FABBEB-5B43-2C4C-A44F-3F5931682B7C}" type="presOf" srcId="{AC291DE3-616B-7347-BE35-C47C3E3F906F}" destId="{97727D9F-319A-1B46-A8D0-7F4CD286AA03}" srcOrd="0" destOrd="0" presId="urn:microsoft.com/office/officeart/2005/8/layout/hList2#2"/>
    <dgm:cxn modelId="{8AEB4FF2-F997-4C03-B4CE-97B7FCE5DA70}" type="presOf" srcId="{891BBAB0-756D-4D9B-A722-A2B5D5240922}" destId="{84B7A271-8000-F04C-A2C4-F2C43F4B5B29}" srcOrd="0" destOrd="3" presId="urn:microsoft.com/office/officeart/2005/8/layout/hList2#2"/>
    <dgm:cxn modelId="{03A11CF4-F558-1742-8F09-AC0991342860}" srcId="{E9BBC9E4-FD17-2E41-AB04-6397EFEB3123}" destId="{307F4D3A-8105-024D-8DEA-6CF6CCFC22B5}" srcOrd="4" destOrd="0" parTransId="{CDB00029-DAF3-D143-981B-37C366C9AC7A}" sibTransId="{FD6439C4-8D64-9E4C-8CB2-E0A322482F9E}"/>
    <dgm:cxn modelId="{06E02CF5-7610-604A-B254-DEC42AF434FB}" srcId="{7156FC52-ED33-F94A-B125-4FA2C3AEBD10}" destId="{C2741659-05E8-2A4F-B772-0AEBB89052E1}" srcOrd="1" destOrd="0" parTransId="{7B63CD7C-130A-E443-9E4E-3BD0137C480A}" sibTransId="{BB850ABE-CC1D-BE46-93C9-C65420052209}"/>
    <dgm:cxn modelId="{346D1AF6-C18F-CA45-B188-0C012135CEDA}" srcId="{E9BBC9E4-FD17-2E41-AB04-6397EFEB3123}" destId="{5DB19A20-AD3D-AB46-9C16-336932B5409F}" srcOrd="3" destOrd="0" parTransId="{23DD3900-96D8-E34E-9DE1-D34686C30E89}" sibTransId="{09DACAEA-EA4A-1948-93A6-C93DE02F74EF}"/>
    <dgm:cxn modelId="{131D97EB-739F-7C48-976B-78269C68BFAB}" type="presParOf" srcId="{97727D9F-319A-1B46-A8D0-7F4CD286AA03}" destId="{7FCA776D-F34F-B244-BCD4-B8D214556F66}" srcOrd="0" destOrd="0" presId="urn:microsoft.com/office/officeart/2005/8/layout/hList2#2"/>
    <dgm:cxn modelId="{ECF48800-3657-6342-9C8C-C8913DA01C9B}" type="presParOf" srcId="{7FCA776D-F34F-B244-BCD4-B8D214556F66}" destId="{F0FC80E3-7284-B74A-8D6F-902686DB293F}" srcOrd="0" destOrd="0" presId="urn:microsoft.com/office/officeart/2005/8/layout/hList2#2"/>
    <dgm:cxn modelId="{4E60782C-72C4-A948-8475-EEE0DD94A7D8}" type="presParOf" srcId="{7FCA776D-F34F-B244-BCD4-B8D214556F66}" destId="{B1E72FA5-2FE3-8B4E-9657-3647970C3AB8}" srcOrd="1" destOrd="0" presId="urn:microsoft.com/office/officeart/2005/8/layout/hList2#2"/>
    <dgm:cxn modelId="{26938BC2-000C-6743-A867-F578670C2045}" type="presParOf" srcId="{7FCA776D-F34F-B244-BCD4-B8D214556F66}" destId="{E5D2B562-03B8-0C42-880B-B15B37F870A8}" srcOrd="2" destOrd="0" presId="urn:microsoft.com/office/officeart/2005/8/layout/hList2#2"/>
    <dgm:cxn modelId="{533849E2-D5BC-444E-A4CC-09166A2E0234}" type="presParOf" srcId="{97727D9F-319A-1B46-A8D0-7F4CD286AA03}" destId="{743FC27D-12DE-1141-A162-00F5307F1778}" srcOrd="1" destOrd="0" presId="urn:microsoft.com/office/officeart/2005/8/layout/hList2#2"/>
    <dgm:cxn modelId="{78CBED38-8AD4-5A4A-915C-AEFFDDB17A54}" type="presParOf" srcId="{97727D9F-319A-1B46-A8D0-7F4CD286AA03}" destId="{1EC34AAE-2C30-C54A-8763-B95BA4136E60}" srcOrd="2" destOrd="0" presId="urn:microsoft.com/office/officeart/2005/8/layout/hList2#2"/>
    <dgm:cxn modelId="{8521A705-3249-B94C-86CA-247E3D410BE8}" type="presParOf" srcId="{1EC34AAE-2C30-C54A-8763-B95BA4136E60}" destId="{ACEB6B7A-94FC-1A46-BB6B-0719673BEB8F}" srcOrd="0" destOrd="0" presId="urn:microsoft.com/office/officeart/2005/8/layout/hList2#2"/>
    <dgm:cxn modelId="{1EDF81F5-D595-9842-A8C2-2BA5F3F11363}" type="presParOf" srcId="{1EC34AAE-2C30-C54A-8763-B95BA4136E60}" destId="{84B7A271-8000-F04C-A2C4-F2C43F4B5B29}" srcOrd="1" destOrd="0" presId="urn:microsoft.com/office/officeart/2005/8/layout/hList2#2"/>
    <dgm:cxn modelId="{F865D1E1-7A9E-9741-BE7A-37FDD0613B52}" type="presParOf" srcId="{1EC34AAE-2C30-C54A-8763-B95BA4136E60}" destId="{94021182-2E3C-4649-AC43-192045C4011E}" srcOrd="2" destOrd="0" presId="urn:microsoft.com/office/officeart/2005/8/layout/hList2#2"/>
    <dgm:cxn modelId="{779CB706-088B-9946-B0DC-50D115156B1D}" type="presParOf" srcId="{97727D9F-319A-1B46-A8D0-7F4CD286AA03}" destId="{4E3EF31D-BD94-F346-B087-45F5A64E3A04}" srcOrd="3" destOrd="0" presId="urn:microsoft.com/office/officeart/2005/8/layout/hList2#2"/>
    <dgm:cxn modelId="{2CC6E3FF-306E-A94A-BAF0-2AAE140100A9}" type="presParOf" srcId="{97727D9F-319A-1B46-A8D0-7F4CD286AA03}" destId="{EA2EA4C9-5E84-1240-ACFC-E43B1946956A}" srcOrd="4" destOrd="0" presId="urn:microsoft.com/office/officeart/2005/8/layout/hList2#2"/>
    <dgm:cxn modelId="{398DA9CD-9592-1A49-AC27-D657B722DBDD}" type="presParOf" srcId="{EA2EA4C9-5E84-1240-ACFC-E43B1946956A}" destId="{EFA4CD4A-704A-1E42-88B3-4ABA8AA0E68E}" srcOrd="0" destOrd="0" presId="urn:microsoft.com/office/officeart/2005/8/layout/hList2#2"/>
    <dgm:cxn modelId="{3E9FF5BF-A7E2-B84A-A80C-54D98E8D6A2C}" type="presParOf" srcId="{EA2EA4C9-5E84-1240-ACFC-E43B1946956A}" destId="{C89FC7E7-24C8-DD46-91F8-34090C8A5E97}" srcOrd="1" destOrd="0" presId="urn:microsoft.com/office/officeart/2005/8/layout/hList2#2"/>
    <dgm:cxn modelId="{06B59421-70FD-A040-A47C-4B59FE471F16}" type="presParOf" srcId="{EA2EA4C9-5E84-1240-ACFC-E43B1946956A}" destId="{336CAC21-A1CF-9F44-991A-6B4AD0584072}" srcOrd="2" destOrd="0" presId="urn:microsoft.com/office/officeart/2005/8/layout/hList2#2"/>
    <dgm:cxn modelId="{653D2DC3-04E6-894F-A4BA-833638384824}" type="presParOf" srcId="{97727D9F-319A-1B46-A8D0-7F4CD286AA03}" destId="{49B6D8D8-0BDA-5E4F-8477-148920C0EBD2}" srcOrd="5" destOrd="0" presId="urn:microsoft.com/office/officeart/2005/8/layout/hList2#2"/>
    <dgm:cxn modelId="{DE764A44-3DA2-FB47-AEF1-4EC0B4F7AFAE}" type="presParOf" srcId="{97727D9F-319A-1B46-A8D0-7F4CD286AA03}" destId="{6A37B9AE-5126-1C49-9729-7EBCBDBFA612}" srcOrd="6" destOrd="0" presId="urn:microsoft.com/office/officeart/2005/8/layout/hList2#2"/>
    <dgm:cxn modelId="{37F8ACDE-CA75-E541-B8AC-22AA67C13546}" type="presParOf" srcId="{6A37B9AE-5126-1C49-9729-7EBCBDBFA612}" destId="{EF5C4BE1-50AE-1E45-A4CA-9B1556B76E44}" srcOrd="0" destOrd="0" presId="urn:microsoft.com/office/officeart/2005/8/layout/hList2#2"/>
    <dgm:cxn modelId="{569AE5A7-3A22-3F4F-8F37-94AE88B2259B}" type="presParOf" srcId="{6A37B9AE-5126-1C49-9729-7EBCBDBFA612}" destId="{79875F17-B028-0B4E-BC49-AD5F44368553}" srcOrd="1" destOrd="0" presId="urn:microsoft.com/office/officeart/2005/8/layout/hList2#2"/>
    <dgm:cxn modelId="{D7DC5805-8B32-4743-8A02-F05F8678299F}" type="presParOf" srcId="{6A37B9AE-5126-1C49-9729-7EBCBDBFA612}" destId="{EA75E88A-408F-3843-A372-778DDF2976C9}" srcOrd="2" destOrd="0" presId="urn:microsoft.com/office/officeart/2005/8/layout/hList2#2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5A07F6C-CA40-734C-A69F-72CB63BA3ADA}">
      <dsp:nvSpPr>
        <dsp:cNvPr id="0" name=""/>
        <dsp:cNvSpPr/>
      </dsp:nvSpPr>
      <dsp:spPr>
        <a:xfrm>
          <a:off x="2968" y="654434"/>
          <a:ext cx="1305101" cy="1305101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A88043C9-F2D7-8E4E-B4D0-0E0C23A8215B}">
      <dsp:nvSpPr>
        <dsp:cNvPr id="0" name=""/>
        <dsp:cNvSpPr/>
      </dsp:nvSpPr>
      <dsp:spPr>
        <a:xfrm>
          <a:off x="215426" y="1437495"/>
          <a:ext cx="1305101" cy="13051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/>
            <a:t>需求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100" kern="1200" dirty="0"/>
            <a:t>功能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100" kern="1200" dirty="0"/>
            <a:t>成本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100" kern="1200" dirty="0"/>
            <a:t>周期</a:t>
          </a:r>
        </a:p>
      </dsp:txBody>
      <dsp:txXfrm>
        <a:off x="253651" y="1475720"/>
        <a:ext cx="1228651" cy="1228651"/>
      </dsp:txXfrm>
    </dsp:sp>
    <dsp:sp modelId="{D3A3D82F-A729-7347-9B26-2BBDDBE8F08D}">
      <dsp:nvSpPr>
        <dsp:cNvPr id="0" name=""/>
        <dsp:cNvSpPr/>
      </dsp:nvSpPr>
      <dsp:spPr>
        <a:xfrm>
          <a:off x="1559461" y="1150186"/>
          <a:ext cx="251391" cy="31359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200" kern="1200"/>
        </a:p>
      </dsp:txBody>
      <dsp:txXfrm>
        <a:off x="1559461" y="1212905"/>
        <a:ext cx="175974" cy="188159"/>
      </dsp:txXfrm>
    </dsp:sp>
    <dsp:sp modelId="{707F1B69-C5C7-7A47-A23C-E67B74B93FA7}">
      <dsp:nvSpPr>
        <dsp:cNvPr id="0" name=""/>
        <dsp:cNvSpPr/>
      </dsp:nvSpPr>
      <dsp:spPr>
        <a:xfrm>
          <a:off x="2026331" y="654434"/>
          <a:ext cx="1305101" cy="1305101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33923EA9-1AD6-FD4F-B533-1ED923D48F79}">
      <dsp:nvSpPr>
        <dsp:cNvPr id="0" name=""/>
        <dsp:cNvSpPr/>
      </dsp:nvSpPr>
      <dsp:spPr>
        <a:xfrm>
          <a:off x="2238789" y="1437495"/>
          <a:ext cx="1305101" cy="13051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/>
            <a:t>评估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100" kern="1200" dirty="0"/>
            <a:t>系统架构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100" kern="1200" dirty="0"/>
            <a:t>成本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100" kern="1200" dirty="0"/>
            <a:t>开发周期估算</a:t>
          </a:r>
        </a:p>
      </dsp:txBody>
      <dsp:txXfrm>
        <a:off x="2277014" y="1475720"/>
        <a:ext cx="1228651" cy="1228651"/>
      </dsp:txXfrm>
    </dsp:sp>
    <dsp:sp modelId="{DEC8C849-531D-674A-A88A-0BD82B5BF199}">
      <dsp:nvSpPr>
        <dsp:cNvPr id="0" name=""/>
        <dsp:cNvSpPr/>
      </dsp:nvSpPr>
      <dsp:spPr>
        <a:xfrm>
          <a:off x="3582824" y="1150186"/>
          <a:ext cx="251391" cy="31359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200" kern="1200"/>
        </a:p>
      </dsp:txBody>
      <dsp:txXfrm>
        <a:off x="3582824" y="1212905"/>
        <a:ext cx="175974" cy="188159"/>
      </dsp:txXfrm>
    </dsp:sp>
    <dsp:sp modelId="{E8434F0D-86A7-B64E-ABC1-10AAA73CB8EA}">
      <dsp:nvSpPr>
        <dsp:cNvPr id="0" name=""/>
        <dsp:cNvSpPr/>
      </dsp:nvSpPr>
      <dsp:spPr>
        <a:xfrm>
          <a:off x="4049694" y="654434"/>
          <a:ext cx="1305101" cy="1305101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2EDB3AEB-CB0F-4944-BC11-A751D1587360}">
      <dsp:nvSpPr>
        <dsp:cNvPr id="0" name=""/>
        <dsp:cNvSpPr/>
      </dsp:nvSpPr>
      <dsp:spPr>
        <a:xfrm>
          <a:off x="4262152" y="1437495"/>
          <a:ext cx="1305101" cy="13051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/>
            <a:t>研发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100" kern="1200" dirty="0"/>
            <a:t>硬件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100" kern="1200" dirty="0"/>
            <a:t>软件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100" kern="1200" dirty="0"/>
            <a:t>生产测试方案</a:t>
          </a:r>
        </a:p>
      </dsp:txBody>
      <dsp:txXfrm>
        <a:off x="4300377" y="1475720"/>
        <a:ext cx="1228651" cy="1228651"/>
      </dsp:txXfrm>
    </dsp:sp>
    <dsp:sp modelId="{30EB312C-41BA-8946-8DC5-D3AFC99F3332}">
      <dsp:nvSpPr>
        <dsp:cNvPr id="0" name=""/>
        <dsp:cNvSpPr/>
      </dsp:nvSpPr>
      <dsp:spPr>
        <a:xfrm>
          <a:off x="5606187" y="1150186"/>
          <a:ext cx="251391" cy="31359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200" kern="1200"/>
        </a:p>
      </dsp:txBody>
      <dsp:txXfrm>
        <a:off x="5606187" y="1212905"/>
        <a:ext cx="175974" cy="188159"/>
      </dsp:txXfrm>
    </dsp:sp>
    <dsp:sp modelId="{A8277329-6BA6-1043-A278-5970E828F841}">
      <dsp:nvSpPr>
        <dsp:cNvPr id="0" name=""/>
        <dsp:cNvSpPr/>
      </dsp:nvSpPr>
      <dsp:spPr>
        <a:xfrm>
          <a:off x="6073057" y="654434"/>
          <a:ext cx="1305101" cy="1305101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E73E53CA-1036-D841-A18B-7CB6134F8B5A}">
      <dsp:nvSpPr>
        <dsp:cNvPr id="0" name=""/>
        <dsp:cNvSpPr/>
      </dsp:nvSpPr>
      <dsp:spPr>
        <a:xfrm>
          <a:off x="6285515" y="1437495"/>
          <a:ext cx="1305101" cy="13051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/>
            <a:t>测试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100" kern="1200" dirty="0"/>
            <a:t>随机测试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100" kern="1200" dirty="0"/>
            <a:t>压力测试</a:t>
          </a:r>
        </a:p>
      </dsp:txBody>
      <dsp:txXfrm>
        <a:off x="6323740" y="1475720"/>
        <a:ext cx="1228651" cy="1228651"/>
      </dsp:txXfrm>
    </dsp:sp>
    <dsp:sp modelId="{CD76058A-431F-1B44-9111-A87FBC878D28}">
      <dsp:nvSpPr>
        <dsp:cNvPr id="0" name=""/>
        <dsp:cNvSpPr/>
      </dsp:nvSpPr>
      <dsp:spPr>
        <a:xfrm>
          <a:off x="7629550" y="1150186"/>
          <a:ext cx="251391" cy="31359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200" kern="1200"/>
        </a:p>
      </dsp:txBody>
      <dsp:txXfrm>
        <a:off x="7629550" y="1212905"/>
        <a:ext cx="175974" cy="188159"/>
      </dsp:txXfrm>
    </dsp:sp>
    <dsp:sp modelId="{6F51BD79-6398-FA47-B068-1CA06050C640}">
      <dsp:nvSpPr>
        <dsp:cNvPr id="0" name=""/>
        <dsp:cNvSpPr/>
      </dsp:nvSpPr>
      <dsp:spPr>
        <a:xfrm>
          <a:off x="8096420" y="654434"/>
          <a:ext cx="1305101" cy="1305101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C9B88E2D-C798-2E4E-8435-F27E0E6AE2BF}">
      <dsp:nvSpPr>
        <dsp:cNvPr id="0" name=""/>
        <dsp:cNvSpPr/>
      </dsp:nvSpPr>
      <dsp:spPr>
        <a:xfrm>
          <a:off x="8308878" y="1437495"/>
          <a:ext cx="1305101" cy="13051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/>
            <a:t>认证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100" kern="1200" dirty="0"/>
            <a:t>电磁兼容性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100" kern="1200" dirty="0"/>
            <a:t>安规</a:t>
          </a:r>
        </a:p>
      </dsp:txBody>
      <dsp:txXfrm>
        <a:off x="8347103" y="1475720"/>
        <a:ext cx="1228651" cy="1228651"/>
      </dsp:txXfrm>
    </dsp:sp>
    <dsp:sp modelId="{A0FFD598-0EAA-D44F-B729-F00A0206D91A}">
      <dsp:nvSpPr>
        <dsp:cNvPr id="0" name=""/>
        <dsp:cNvSpPr/>
      </dsp:nvSpPr>
      <dsp:spPr>
        <a:xfrm>
          <a:off x="9652913" y="1150186"/>
          <a:ext cx="251391" cy="31359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200" kern="1200"/>
        </a:p>
      </dsp:txBody>
      <dsp:txXfrm>
        <a:off x="9652913" y="1212905"/>
        <a:ext cx="175974" cy="188159"/>
      </dsp:txXfrm>
    </dsp:sp>
    <dsp:sp modelId="{2B0965F0-8A37-824F-A0FB-53D9A3CEB3AC}">
      <dsp:nvSpPr>
        <dsp:cNvPr id="0" name=""/>
        <dsp:cNvSpPr/>
      </dsp:nvSpPr>
      <dsp:spPr>
        <a:xfrm>
          <a:off x="10119783" y="654434"/>
          <a:ext cx="1305101" cy="1305101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8000" r="-8000"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6A542807-E050-5545-B725-3E15C355066E}">
      <dsp:nvSpPr>
        <dsp:cNvPr id="0" name=""/>
        <dsp:cNvSpPr/>
      </dsp:nvSpPr>
      <dsp:spPr>
        <a:xfrm>
          <a:off x="10332241" y="1437495"/>
          <a:ext cx="1305101" cy="13051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/>
            <a:t>生产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100" kern="1200" dirty="0"/>
            <a:t>物料、备货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100" kern="1200" dirty="0"/>
            <a:t>品质管理</a:t>
          </a:r>
        </a:p>
      </dsp:txBody>
      <dsp:txXfrm>
        <a:off x="10370466" y="1475720"/>
        <a:ext cx="1228651" cy="122865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5D2B562-03B8-0C42-880B-B15B37F870A8}">
      <dsp:nvSpPr>
        <dsp:cNvPr id="0" name=""/>
        <dsp:cNvSpPr/>
      </dsp:nvSpPr>
      <dsp:spPr>
        <a:xfrm rot="16200000">
          <a:off x="-1349316" y="2135799"/>
          <a:ext cx="3231133" cy="4034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355864" bIns="0" numCol="1" spcCol="1270" anchor="t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常用开发环境和工具</a:t>
          </a:r>
        </a:p>
      </dsp:txBody>
      <dsp:txXfrm>
        <a:off x="-1349316" y="2135799"/>
        <a:ext cx="3231133" cy="403499"/>
      </dsp:txXfrm>
    </dsp:sp>
    <dsp:sp modelId="{B1E72FA5-2FE3-8B4E-9657-3647970C3AB8}">
      <dsp:nvSpPr>
        <dsp:cNvPr id="0" name=""/>
        <dsp:cNvSpPr/>
      </dsp:nvSpPr>
      <dsp:spPr>
        <a:xfrm>
          <a:off x="468000" y="721982"/>
          <a:ext cx="2009854" cy="323113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355864" rIns="128016" bIns="128016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400" kern="1200" dirty="0"/>
            <a:t>KEIL</a:t>
          </a:r>
          <a:endParaRPr lang="zh-CN" alt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400" kern="1200" dirty="0"/>
            <a:t>IAR</a:t>
          </a:r>
          <a:endParaRPr lang="zh-CN" alt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400" kern="1200" dirty="0"/>
            <a:t>GNU</a:t>
          </a:r>
          <a:endParaRPr lang="zh-CN" alt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400" kern="1200" dirty="0"/>
            <a:t>JLink</a:t>
          </a:r>
          <a:endParaRPr lang="zh-CN" altLang="en-US" sz="1400" kern="1200" dirty="0"/>
        </a:p>
      </dsp:txBody>
      <dsp:txXfrm>
        <a:off x="468000" y="721982"/>
        <a:ext cx="2009854" cy="3231133"/>
      </dsp:txXfrm>
    </dsp:sp>
    <dsp:sp modelId="{F0FC80E3-7284-B74A-8D6F-902686DB293F}">
      <dsp:nvSpPr>
        <dsp:cNvPr id="0" name=""/>
        <dsp:cNvSpPr/>
      </dsp:nvSpPr>
      <dsp:spPr>
        <a:xfrm>
          <a:off x="64500" y="189363"/>
          <a:ext cx="806998" cy="80699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4021182-2E3C-4649-AC43-192045C4011E}">
      <dsp:nvSpPr>
        <dsp:cNvPr id="0" name=""/>
        <dsp:cNvSpPr/>
      </dsp:nvSpPr>
      <dsp:spPr>
        <a:xfrm rot="16200000">
          <a:off x="1601508" y="2135799"/>
          <a:ext cx="3231133" cy="4034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355864" bIns="0" numCol="1" spcCol="1270" anchor="t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常用代码编辑工具</a:t>
          </a:r>
        </a:p>
      </dsp:txBody>
      <dsp:txXfrm>
        <a:off x="1601508" y="2135799"/>
        <a:ext cx="3231133" cy="403499"/>
      </dsp:txXfrm>
    </dsp:sp>
    <dsp:sp modelId="{84B7A271-8000-F04C-A2C4-F2C43F4B5B29}">
      <dsp:nvSpPr>
        <dsp:cNvPr id="0" name=""/>
        <dsp:cNvSpPr/>
      </dsp:nvSpPr>
      <dsp:spPr>
        <a:xfrm>
          <a:off x="3418824" y="721982"/>
          <a:ext cx="2009854" cy="323113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355864" rIns="128016" bIns="128016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400" kern="1200" dirty="0"/>
            <a:t>SourceInsight</a:t>
          </a:r>
          <a:endParaRPr lang="zh-CN" alt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400" kern="1200" dirty="0"/>
            <a:t>VS code</a:t>
          </a:r>
          <a:endParaRPr lang="zh-CN" alt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en-US" sz="1400" kern="1200" dirty="0"/>
            <a:t>SlickEdit</a:t>
          </a:r>
          <a:endParaRPr lang="zh-CN" alt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400" kern="1200" dirty="0"/>
            <a:t>Git/Subversion</a:t>
          </a:r>
          <a:endParaRPr lang="zh-CN" altLang="en-US" sz="1400" kern="1200" dirty="0"/>
        </a:p>
      </dsp:txBody>
      <dsp:txXfrm>
        <a:off x="3418824" y="721982"/>
        <a:ext cx="2009854" cy="3231133"/>
      </dsp:txXfrm>
    </dsp:sp>
    <dsp:sp modelId="{ACEB6B7A-94FC-1A46-BB6B-0719673BEB8F}">
      <dsp:nvSpPr>
        <dsp:cNvPr id="0" name=""/>
        <dsp:cNvSpPr/>
      </dsp:nvSpPr>
      <dsp:spPr>
        <a:xfrm>
          <a:off x="3015325" y="189363"/>
          <a:ext cx="806998" cy="806998"/>
        </a:xfrm>
        <a:prstGeom prst="rect">
          <a:avLst/>
        </a:prstGeom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3000" r="-23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36CAC21-A1CF-9F44-991A-6B4AD0584072}">
      <dsp:nvSpPr>
        <dsp:cNvPr id="0" name=""/>
        <dsp:cNvSpPr/>
      </dsp:nvSpPr>
      <dsp:spPr>
        <a:xfrm rot="16200000">
          <a:off x="4552333" y="2135799"/>
          <a:ext cx="3231133" cy="4034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355864" bIns="0" numCol="1" spcCol="1270" anchor="t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常用的</a:t>
          </a:r>
          <a:r>
            <a:rPr lang="en-US" altLang="zh-CN" sz="2000" kern="1200" dirty="0" err="1"/>
            <a:t>PCBlayout</a:t>
          </a:r>
          <a:r>
            <a:rPr lang="zh-CN" altLang="en-US" sz="2000" kern="1200" dirty="0"/>
            <a:t>工具</a:t>
          </a:r>
        </a:p>
      </dsp:txBody>
      <dsp:txXfrm>
        <a:off x="4552333" y="2135799"/>
        <a:ext cx="3231133" cy="403499"/>
      </dsp:txXfrm>
    </dsp:sp>
    <dsp:sp modelId="{C89FC7E7-24C8-DD46-91F8-34090C8A5E97}">
      <dsp:nvSpPr>
        <dsp:cNvPr id="0" name=""/>
        <dsp:cNvSpPr/>
      </dsp:nvSpPr>
      <dsp:spPr>
        <a:xfrm>
          <a:off x="6369649" y="721982"/>
          <a:ext cx="2009854" cy="323113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355864" rIns="128016" bIns="128016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400" kern="1200" dirty="0"/>
            <a:t>Cadence Allegro</a:t>
          </a:r>
          <a:endParaRPr lang="zh-CN" alt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400" kern="1200" dirty="0"/>
            <a:t>Altium Designer</a:t>
          </a:r>
          <a:endParaRPr lang="zh-CN" altLang="en-US" sz="1400" kern="1200" dirty="0"/>
        </a:p>
      </dsp:txBody>
      <dsp:txXfrm>
        <a:off x="6369649" y="721982"/>
        <a:ext cx="2009854" cy="3231133"/>
      </dsp:txXfrm>
    </dsp:sp>
    <dsp:sp modelId="{EFA4CD4A-704A-1E42-88B3-4ABA8AA0E68E}">
      <dsp:nvSpPr>
        <dsp:cNvPr id="0" name=""/>
        <dsp:cNvSpPr/>
      </dsp:nvSpPr>
      <dsp:spPr>
        <a:xfrm>
          <a:off x="5966150" y="189363"/>
          <a:ext cx="806998" cy="80699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7000" r="-27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A75E88A-408F-3843-A372-778DDF2976C9}">
      <dsp:nvSpPr>
        <dsp:cNvPr id="0" name=""/>
        <dsp:cNvSpPr/>
      </dsp:nvSpPr>
      <dsp:spPr>
        <a:xfrm rot="16200000">
          <a:off x="7503158" y="2135799"/>
          <a:ext cx="3231133" cy="4034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355864" bIns="0" numCol="1" spcCol="1270" anchor="t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常用工具</a:t>
          </a:r>
        </a:p>
      </dsp:txBody>
      <dsp:txXfrm>
        <a:off x="7503158" y="2135799"/>
        <a:ext cx="3231133" cy="403499"/>
      </dsp:txXfrm>
    </dsp:sp>
    <dsp:sp modelId="{79875F17-B028-0B4E-BC49-AD5F44368553}">
      <dsp:nvSpPr>
        <dsp:cNvPr id="0" name=""/>
        <dsp:cNvSpPr/>
      </dsp:nvSpPr>
      <dsp:spPr>
        <a:xfrm>
          <a:off x="9320474" y="721982"/>
          <a:ext cx="2009854" cy="323113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355864" rIns="128016" bIns="128016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400" kern="1200" dirty="0"/>
            <a:t>电烙铁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400" kern="1200" dirty="0"/>
            <a:t>万用表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400" kern="1200" dirty="0"/>
            <a:t>电源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400" kern="1200" dirty="0"/>
            <a:t>信号发生器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400" kern="1200" dirty="0"/>
            <a:t>示波器、逻辑分析仪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400" kern="1200" dirty="0"/>
            <a:t>频谱仪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400" kern="1200" dirty="0"/>
            <a:t>网分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400" kern="1200" dirty="0"/>
            <a:t>...</a:t>
          </a:r>
          <a:endParaRPr lang="zh-CN" altLang="en-US" sz="1400" kern="1200" dirty="0"/>
        </a:p>
      </dsp:txBody>
      <dsp:txXfrm>
        <a:off x="9320474" y="721982"/>
        <a:ext cx="2009854" cy="3231133"/>
      </dsp:txXfrm>
    </dsp:sp>
    <dsp:sp modelId="{EF5C4BE1-50AE-1E45-A4CA-9B1556B76E44}">
      <dsp:nvSpPr>
        <dsp:cNvPr id="0" name=""/>
        <dsp:cNvSpPr/>
      </dsp:nvSpPr>
      <dsp:spPr>
        <a:xfrm>
          <a:off x="8916975" y="189363"/>
          <a:ext cx="806998" cy="806998"/>
        </a:xfrm>
        <a:prstGeom prst="rect">
          <a:avLst/>
        </a:prstGeom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000" r="-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10#2">
  <dgm:title val=""/>
  <dgm:desc val=""/>
  <dgm:catLst>
    <dgm:cat type="process" pri="3000"/>
    <dgm:cat type="picture" pri="30000"/>
    <dgm:cat type="pictureconvert" pri="3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op="equ" fact="0.3333"/>
      <dgm:constr type="primFontSz" for="des" forName="txNode" op="equ" val="65"/>
      <dgm:constr type="primFontSz" for="des" forName="connTx" op="equ" val="55"/>
      <dgm:constr type="primFontSz" for="des" forName="connTx" refType="primFontSz" refFor="des" refForName="txNode" op="lte" fact="0.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imagSh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 refType="w" fact="0.14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if>
          <dgm:else name="Name7">
            <dgm:constrLst>
              <dgm:constr type="l" for="ch" forName="imagSh" refType="w" fact="0.14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else>
        </dgm:choose>
        <dgm:ruleLst/>
        <dgm:layoutNode name="imagSh" styleLbl="b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x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srcNode" val="imagSh"/>
            <dgm:param type="dstNode" val="imagSh"/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35"/>
            <dgm:constr type="endPad" refType="connDist" fact="0.3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2#2">
  <dgm:title val=""/>
  <dgm:desc val=""/>
  <dgm:catLst>
    <dgm:cat type="list" pri="6000"/>
    <dgm:cat type="relationship" pri="16000"/>
    <dgm:cat type="picture" pri="29000"/>
    <dgm:cat type="pictureconvert" pri="2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/>
    </dgm:varLst>
    <dgm:choose name="Name0">
      <dgm:if name="Name1" func="var" arg="dir" op="equ" val="norm">
        <dgm:alg type="lin">
          <dgm:param type="linDir" val="fromL"/>
          <dgm:param type="nodeVertAlign" val="t"/>
        </dgm:alg>
      </dgm:if>
      <dgm:else name="Name2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refType="h"/>
      <dgm:constr type="w" for="ch" forName="sibTrans" refType="w" refFor="ch" refForName="compositeNode" op="equ" fact="0.2"/>
      <dgm:constr type="h" for="des" forName="childNode" op="equ"/>
      <dgm:constr type="w" for="des" forName="childNode" op="equ"/>
      <dgm:constr type="w" for="des" forName="parentNode" op="equ"/>
      <dgm:constr type="h" for="des" forName="image" op="equ"/>
      <dgm:constr type="w" for="des" forName="image" op="equ"/>
      <dgm:constr type="primFontSz" for="des" forName="parentNode" op="equ" val="65"/>
      <dgm:constr type="primFontSz" for="des" forName="childNode" op="equ" val="65"/>
    </dgm:constrLst>
    <dgm:ruleLst/>
    <dgm:forEach name="Name3" axis="ch" ptType="node">
      <dgm:layoutNode name="compositeNode">
        <dgm:varLst>
          <dgm:bulletEnabled val="1"/>
        </dgm:varLst>
        <dgm:alg type="composite"/>
        <dgm:presOf/>
        <dgm:choose name="Name4">
          <dgm:if name="Name5" func="var" arg="dir" op="equ" val="norm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l" for="ch" forName="image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l" for="ch" forName="childNode" refType="w" refFor="ch" refForName="image" fact="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l" for="ch" forName="parentNode"/>
              <dgm:constr type="r" for="ch" forName="parentNode" refType="l" refFor="ch" refForName="childNode"/>
              <dgm:constr type="rMarg" for="ch" forName="parentNode" refType="w" refFor="ch" refForName="image" fact="1.25"/>
            </dgm:constrLst>
          </dgm:if>
          <dgm:else name="Name6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r" for="ch" forName="image" refType="w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r" for="ch" forName="childNode" refType="w"/>
              <dgm:constr type="rOff" for="ch" forName="childNode" refType="w" refFor="ch" refForName="image" fact="-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r" for="ch" forName="parentNode" refType="w"/>
              <dgm:constr type="l" for="ch" forName="parentNode" refType="r" refFor="ch" refForName="childNode"/>
              <dgm:constr type="lOff" for="ch" forName="parentNode" refType="rOff" refFor="ch" refForName="childNode"/>
              <dgm:constr type="lMarg" for="ch" forName="parentNode" refType="w" refFor="ch" refForName="image" fact="1.25"/>
            </dgm:constrLst>
          </dgm:else>
        </dgm:choose>
        <dgm:ruleLst>
          <dgm:rule type="w" for="ch" forName="childNode" val="NaN" fact="0.4" max="NaN"/>
          <dgm:rule type="h" for="ch" forName="childNode" val="NaN" fact="0.5" max="NaN"/>
        </dgm:ruleLst>
        <dgm:layoutNode name="image" styleLbl="fgImgPlace1">
          <dgm:alg type="sp"/>
          <dgm:shape xmlns:r="http://schemas.openxmlformats.org/officeDocument/2006/relationships" type="rect" r:blip="" zOrderOff="4" blipPhldr="1">
            <dgm:adjLst/>
          </dgm:shape>
          <dgm:presOf/>
          <dgm:constrLst/>
          <dgm:ruleLst/>
        </dgm:layoutNode>
        <dgm:layoutNode name="childNode" styleLbl="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 zOrderOff="2">
            <dgm:adjLst/>
          </dgm:shape>
          <dgm:presOf axis="des" ptType="node"/>
          <dgm:constrLst/>
          <dgm:ruleLst>
            <dgm:rule type="primFontSz" val="5" fact="NaN" max="NaN"/>
          </dgm:ruleLst>
        </dgm:layoutNode>
        <dgm:layoutNode name="parentNode" styleLbl="revTx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autoTxRot" val="grav"/>
                <dgm:param type="parTxLTRAlign" val="r"/>
                <dgm:param type="parTxRTLAlign" val="r"/>
                <dgm:param type="txAnchorVert" val="t"/>
              </dgm:alg>
              <dgm:shape xmlns:r="http://schemas.openxmlformats.org/officeDocument/2006/relationships" rot="270" type="rect" r:blip="">
                <dgm:adjLst/>
              </dgm:shape>
              <dgm:presOf axis="self"/>
              <dgm:constrLst>
                <dgm:constr type="lMarg"/>
                <dgm:constr type="bMarg"/>
                <dgm:constr type="tMarg"/>
              </dgm:constrLst>
            </dgm:if>
            <dgm:else name="Name9">
              <dgm:alg type="tx">
                <dgm:param type="autoTxRot" val="grav"/>
                <dgm:param type="parTxLTRAlign" val="l"/>
                <dgm:param type="parTxRTLAlign" val="l"/>
              </dgm:alg>
              <dgm:shape xmlns:r="http://schemas.openxmlformats.org/officeDocument/2006/relationships" rot="90" type="rect" r:blip="">
                <dgm:adjLst/>
              </dgm:shape>
              <dgm:presOf axis="self"/>
              <dgm:constrLst>
                <dgm:constr type="rMarg"/>
                <dgm:constr type="bMarg"/>
                <dgm:constr type="tMarg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#2">
  <dgm:title val=""/>
  <dgm:desc val=""/>
  <dgm:catLst>
    <dgm:cat type="simple" pri="102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#2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1FFB24-30CC-430A-835B-FF44FF221C43}" type="datetimeFigureOut">
              <a:rPr lang="zh-CN" altLang="en-US" smtClean="0"/>
              <a:t>2020/9/2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2DB410-44E2-4E54-8D52-419DA5C9F91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FF2212-99AC-4247-8D0C-0292924B26BB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FF2212-99AC-4247-8D0C-0292924B26BB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FF2212-99AC-4247-8D0C-0292924B26BB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FF2212-99AC-4247-8D0C-0292924B26BB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FF2212-99AC-4247-8D0C-0292924B26BB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在解释这些之前，先介绍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简单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一下蓝牙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“蓝牙”“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Bluetooth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”这个词来源于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世纪一位北欧国王哈拉尔的绰号。这位国王十分喜欢吃蓝莓，牙齿都被染成蓝色了，故而绰号“蓝牙”。</a:t>
            </a:r>
            <a:endParaRPr kumimoji="1"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当时北欧使用卢恩字母。哈拉尔国王名字的首字母缩写在卢恩字母中表示为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，合起来就是现在的蓝牙标志。</a:t>
            </a:r>
          </a:p>
          <a:p>
            <a:endParaRPr kumimoji="1" lang="en-US" altLang="zh-CN" dirty="0"/>
          </a:p>
          <a:p>
            <a:pPr lvl="0"/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蓝牙技术联盟（英语：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Bluetooth Special Interest Group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，缩写为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SIG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）。</a:t>
            </a:r>
          </a:p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1999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月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日，由索尼爱立信、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IBM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、英特尔、诺基亚及东芝组成。总部位于美国华盛顿州柯克兰（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Kirkland, Washington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）。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SIG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是一个以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ea"/>
                <a:ea typeface="+mn-ea"/>
                <a:cs typeface="+mn-cs"/>
              </a:rPr>
              <a:t>制定</a:t>
            </a:r>
            <a:r>
              <a:rPr lang="zh-CN" altLang="en-US" sz="1200" u="none" kern="1200" dirty="0">
                <a:solidFill>
                  <a:schemeClr val="tx1"/>
                </a:solidFill>
                <a:effectLst/>
                <a:latin typeface="+mn-ea"/>
                <a:ea typeface="+mn-ea"/>
                <a:cs typeface="+mn-cs"/>
              </a:rPr>
              <a:t>蓝牙规范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ea"/>
                <a:ea typeface="+mn-ea"/>
                <a:cs typeface="+mn-cs"/>
              </a:rPr>
              <a:t>，与</a:t>
            </a:r>
            <a:r>
              <a:rPr lang="zh-CN" altLang="zh-CN" sz="1200" u="none" kern="1200" dirty="0">
                <a:solidFill>
                  <a:schemeClr val="tx1"/>
                </a:solidFill>
                <a:effectLst/>
                <a:latin typeface="+mn-ea"/>
                <a:ea typeface="+mn-ea"/>
                <a:cs typeface="+mn-cs"/>
              </a:rPr>
              <a:t>推动</a:t>
            </a:r>
            <a:r>
              <a:rPr lang="zh-CN" altLang="en-US" sz="1200" u="none" kern="1200" dirty="0">
                <a:solidFill>
                  <a:schemeClr val="tx1"/>
                </a:solidFill>
                <a:effectLst/>
                <a:latin typeface="+mn-ea"/>
                <a:ea typeface="+mn-ea"/>
                <a:cs typeface="+mn-cs"/>
              </a:rPr>
              <a:t>蓝牙</a:t>
            </a:r>
            <a:r>
              <a:rPr lang="zh-CN" altLang="zh-CN" sz="1200" u="none" kern="1200" dirty="0">
                <a:solidFill>
                  <a:schemeClr val="tx1"/>
                </a:solidFill>
                <a:effectLst/>
                <a:latin typeface="+mn-ea"/>
                <a:ea typeface="+mn-ea"/>
                <a:cs typeface="+mn-cs"/>
              </a:rPr>
              <a:t>技术为宗旨的</a:t>
            </a:r>
            <a:r>
              <a:rPr lang="zh-CN" altLang="en-US" sz="1200" u="none" kern="1200" dirty="0">
                <a:solidFill>
                  <a:schemeClr val="tx1"/>
                </a:solidFill>
                <a:effectLst/>
                <a:latin typeface="+mn-ea"/>
                <a:ea typeface="+mn-ea"/>
                <a:cs typeface="+mn-cs"/>
              </a:rPr>
              <a:t>国际组织</a:t>
            </a:r>
            <a:r>
              <a:rPr lang="zh-CN" altLang="zh-CN" sz="1200" u="none" kern="1200" dirty="0">
                <a:solidFill>
                  <a:schemeClr val="tx1"/>
                </a:solidFill>
                <a:effectLst/>
                <a:latin typeface="+mn-ea"/>
                <a:ea typeface="+mn-ea"/>
                <a:cs typeface="+mn-cs"/>
              </a:rPr>
              <a:t>。它拥有蓝牙的</a:t>
            </a:r>
            <a:r>
              <a:rPr lang="zh-CN" altLang="en-US" sz="1200" u="none" kern="1200" dirty="0">
                <a:solidFill>
                  <a:schemeClr val="tx1"/>
                </a:solidFill>
                <a:effectLst/>
                <a:latin typeface="+mn-ea"/>
                <a:ea typeface="+mn-ea"/>
                <a:cs typeface="+mn-cs"/>
              </a:rPr>
              <a:t>商标</a:t>
            </a:r>
            <a:r>
              <a:rPr lang="zh-CN" altLang="zh-CN" sz="1200" u="none" kern="1200" dirty="0">
                <a:solidFill>
                  <a:schemeClr val="tx1"/>
                </a:solidFill>
                <a:effectLst/>
                <a:latin typeface="+mn-ea"/>
                <a:ea typeface="+mn-ea"/>
                <a:cs typeface="+mn-cs"/>
              </a:rPr>
              <a:t>，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ea"/>
                <a:ea typeface="+mn-ea"/>
                <a:cs typeface="+mn-cs"/>
              </a:rPr>
              <a:t>认证并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授权制造厂商使用蓝牙技术与蓝牙标志，但本身不负责蓝牙产品的设计、生产及贩售。</a:t>
            </a:r>
          </a:p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官方网站</a:t>
            </a:r>
            <a:r>
              <a:rPr lang="en-US" altLang="zh-CN" sz="120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www.bluetooth.com</a:t>
            </a:r>
            <a:r>
              <a:rPr lang="zh-CN" altLang="en-US" sz="120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2DB410-44E2-4E54-8D52-419DA5C9F915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在解释这些之前，先介绍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简单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一下蓝牙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“蓝牙”“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Bluetooth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”这个词来源于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世纪一位北欧国王哈拉尔的绰号。这位国王十分喜欢吃蓝莓，牙齿都被染成蓝色了，故而绰号“蓝牙”。</a:t>
            </a:r>
            <a:endParaRPr kumimoji="1"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当时北欧使用卢恩字母。哈拉尔国王名字的首字母缩写在卢恩字母中表示为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，合起来就是现在的蓝牙标志。</a:t>
            </a:r>
          </a:p>
          <a:p>
            <a:endParaRPr kumimoji="1" lang="en-US" altLang="zh-CN" dirty="0"/>
          </a:p>
          <a:p>
            <a:pPr lvl="0"/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蓝牙技术联盟（英语：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Bluetooth Special Interest Group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，缩写为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SIG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）。</a:t>
            </a:r>
          </a:p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1999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月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日，由索尼爱立信、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IBM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、英特尔、诺基亚及东芝组成。总部位于美国华盛顿州柯克兰（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Kirkland, Washington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）。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SIG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是一个以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ea"/>
                <a:ea typeface="+mn-ea"/>
                <a:cs typeface="+mn-cs"/>
              </a:rPr>
              <a:t>制定</a:t>
            </a:r>
            <a:r>
              <a:rPr lang="zh-CN" altLang="en-US" sz="1200" u="none" kern="1200" dirty="0">
                <a:solidFill>
                  <a:schemeClr val="tx1"/>
                </a:solidFill>
                <a:effectLst/>
                <a:latin typeface="+mn-ea"/>
                <a:ea typeface="+mn-ea"/>
                <a:cs typeface="+mn-cs"/>
              </a:rPr>
              <a:t>蓝牙规范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ea"/>
                <a:ea typeface="+mn-ea"/>
                <a:cs typeface="+mn-cs"/>
              </a:rPr>
              <a:t>，与</a:t>
            </a:r>
            <a:r>
              <a:rPr lang="zh-CN" altLang="zh-CN" sz="1200" u="none" kern="1200" dirty="0">
                <a:solidFill>
                  <a:schemeClr val="tx1"/>
                </a:solidFill>
                <a:effectLst/>
                <a:latin typeface="+mn-ea"/>
                <a:ea typeface="+mn-ea"/>
                <a:cs typeface="+mn-cs"/>
              </a:rPr>
              <a:t>推动</a:t>
            </a:r>
            <a:r>
              <a:rPr lang="zh-CN" altLang="en-US" sz="1200" u="none" kern="1200" dirty="0">
                <a:solidFill>
                  <a:schemeClr val="tx1"/>
                </a:solidFill>
                <a:effectLst/>
                <a:latin typeface="+mn-ea"/>
                <a:ea typeface="+mn-ea"/>
                <a:cs typeface="+mn-cs"/>
              </a:rPr>
              <a:t>蓝牙</a:t>
            </a:r>
            <a:r>
              <a:rPr lang="zh-CN" altLang="zh-CN" sz="1200" u="none" kern="1200" dirty="0">
                <a:solidFill>
                  <a:schemeClr val="tx1"/>
                </a:solidFill>
                <a:effectLst/>
                <a:latin typeface="+mn-ea"/>
                <a:ea typeface="+mn-ea"/>
                <a:cs typeface="+mn-cs"/>
              </a:rPr>
              <a:t>技术为宗旨的</a:t>
            </a:r>
            <a:r>
              <a:rPr lang="zh-CN" altLang="en-US" sz="1200" u="none" kern="1200" dirty="0">
                <a:solidFill>
                  <a:schemeClr val="tx1"/>
                </a:solidFill>
                <a:effectLst/>
                <a:latin typeface="+mn-ea"/>
                <a:ea typeface="+mn-ea"/>
                <a:cs typeface="+mn-cs"/>
              </a:rPr>
              <a:t>国际组织</a:t>
            </a:r>
            <a:r>
              <a:rPr lang="zh-CN" altLang="zh-CN" sz="1200" u="none" kern="1200" dirty="0">
                <a:solidFill>
                  <a:schemeClr val="tx1"/>
                </a:solidFill>
                <a:effectLst/>
                <a:latin typeface="+mn-ea"/>
                <a:ea typeface="+mn-ea"/>
                <a:cs typeface="+mn-cs"/>
              </a:rPr>
              <a:t>。它拥有蓝牙的</a:t>
            </a:r>
            <a:r>
              <a:rPr lang="zh-CN" altLang="en-US" sz="1200" u="none" kern="1200" dirty="0">
                <a:solidFill>
                  <a:schemeClr val="tx1"/>
                </a:solidFill>
                <a:effectLst/>
                <a:latin typeface="+mn-ea"/>
                <a:ea typeface="+mn-ea"/>
                <a:cs typeface="+mn-cs"/>
              </a:rPr>
              <a:t>商标</a:t>
            </a:r>
            <a:r>
              <a:rPr lang="zh-CN" altLang="zh-CN" sz="1200" u="none" kern="1200" dirty="0">
                <a:solidFill>
                  <a:schemeClr val="tx1"/>
                </a:solidFill>
                <a:effectLst/>
                <a:latin typeface="+mn-ea"/>
                <a:ea typeface="+mn-ea"/>
                <a:cs typeface="+mn-cs"/>
              </a:rPr>
              <a:t>，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ea"/>
                <a:ea typeface="+mn-ea"/>
                <a:cs typeface="+mn-cs"/>
              </a:rPr>
              <a:t>认证并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授权制造厂商使用蓝牙技术与蓝牙标志，但本身不负责蓝牙产品的设计、生产及贩售。</a:t>
            </a:r>
          </a:p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官方网站</a:t>
            </a:r>
            <a:r>
              <a:rPr lang="en-US" altLang="zh-CN" sz="120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www.bluetooth.com</a:t>
            </a:r>
            <a:r>
              <a:rPr lang="zh-CN" altLang="en-US" sz="120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2DB410-44E2-4E54-8D52-419DA5C9F915}" type="slidenum">
              <a:rPr lang="zh-CN" altLang="en-US" smtClean="0"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在解释这些之前，先介绍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简单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一下蓝牙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“蓝牙”“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Bluetooth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”这个词来源于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世纪一位北欧国王哈拉尔的绰号。这位国王十分喜欢吃蓝莓，牙齿都被染成蓝色了，故而绰号“蓝牙”。</a:t>
            </a:r>
            <a:endParaRPr kumimoji="1"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当时北欧使用卢恩字母。哈拉尔国王名字的首字母缩写在卢恩字母中表示为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，合起来就是现在的蓝牙标志。</a:t>
            </a:r>
          </a:p>
          <a:p>
            <a:endParaRPr kumimoji="1" lang="en-US" altLang="zh-CN" dirty="0"/>
          </a:p>
          <a:p>
            <a:pPr lvl="0"/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蓝牙技术联盟（英语：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Bluetooth Special Interest Group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，缩写为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SIG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）。</a:t>
            </a:r>
          </a:p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1999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月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日，由索尼爱立信、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IBM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、英特尔、诺基亚及东芝组成。总部位于美国华盛顿州柯克兰（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Kirkland, Washington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）。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SIG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是一个以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ea"/>
                <a:ea typeface="+mn-ea"/>
                <a:cs typeface="+mn-cs"/>
              </a:rPr>
              <a:t>制定</a:t>
            </a:r>
            <a:r>
              <a:rPr lang="zh-CN" altLang="en-US" sz="1200" u="none" kern="1200" dirty="0">
                <a:solidFill>
                  <a:schemeClr val="tx1"/>
                </a:solidFill>
                <a:effectLst/>
                <a:latin typeface="+mn-ea"/>
                <a:ea typeface="+mn-ea"/>
                <a:cs typeface="+mn-cs"/>
              </a:rPr>
              <a:t>蓝牙规范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ea"/>
                <a:ea typeface="+mn-ea"/>
                <a:cs typeface="+mn-cs"/>
              </a:rPr>
              <a:t>，与</a:t>
            </a:r>
            <a:r>
              <a:rPr lang="zh-CN" altLang="zh-CN" sz="1200" u="none" kern="1200" dirty="0">
                <a:solidFill>
                  <a:schemeClr val="tx1"/>
                </a:solidFill>
                <a:effectLst/>
                <a:latin typeface="+mn-ea"/>
                <a:ea typeface="+mn-ea"/>
                <a:cs typeface="+mn-cs"/>
              </a:rPr>
              <a:t>推动</a:t>
            </a:r>
            <a:r>
              <a:rPr lang="zh-CN" altLang="en-US" sz="1200" u="none" kern="1200" dirty="0">
                <a:solidFill>
                  <a:schemeClr val="tx1"/>
                </a:solidFill>
                <a:effectLst/>
                <a:latin typeface="+mn-ea"/>
                <a:ea typeface="+mn-ea"/>
                <a:cs typeface="+mn-cs"/>
              </a:rPr>
              <a:t>蓝牙</a:t>
            </a:r>
            <a:r>
              <a:rPr lang="zh-CN" altLang="zh-CN" sz="1200" u="none" kern="1200" dirty="0">
                <a:solidFill>
                  <a:schemeClr val="tx1"/>
                </a:solidFill>
                <a:effectLst/>
                <a:latin typeface="+mn-ea"/>
                <a:ea typeface="+mn-ea"/>
                <a:cs typeface="+mn-cs"/>
              </a:rPr>
              <a:t>技术为宗旨的</a:t>
            </a:r>
            <a:r>
              <a:rPr lang="zh-CN" altLang="en-US" sz="1200" u="none" kern="1200" dirty="0">
                <a:solidFill>
                  <a:schemeClr val="tx1"/>
                </a:solidFill>
                <a:effectLst/>
                <a:latin typeface="+mn-ea"/>
                <a:ea typeface="+mn-ea"/>
                <a:cs typeface="+mn-cs"/>
              </a:rPr>
              <a:t>国际组织</a:t>
            </a:r>
            <a:r>
              <a:rPr lang="zh-CN" altLang="zh-CN" sz="1200" u="none" kern="1200" dirty="0">
                <a:solidFill>
                  <a:schemeClr val="tx1"/>
                </a:solidFill>
                <a:effectLst/>
                <a:latin typeface="+mn-ea"/>
                <a:ea typeface="+mn-ea"/>
                <a:cs typeface="+mn-cs"/>
              </a:rPr>
              <a:t>。它拥有蓝牙的</a:t>
            </a:r>
            <a:r>
              <a:rPr lang="zh-CN" altLang="en-US" sz="1200" u="none" kern="1200" dirty="0">
                <a:solidFill>
                  <a:schemeClr val="tx1"/>
                </a:solidFill>
                <a:effectLst/>
                <a:latin typeface="+mn-ea"/>
                <a:ea typeface="+mn-ea"/>
                <a:cs typeface="+mn-cs"/>
              </a:rPr>
              <a:t>商标</a:t>
            </a:r>
            <a:r>
              <a:rPr lang="zh-CN" altLang="zh-CN" sz="1200" u="none" kern="1200" dirty="0">
                <a:solidFill>
                  <a:schemeClr val="tx1"/>
                </a:solidFill>
                <a:effectLst/>
                <a:latin typeface="+mn-ea"/>
                <a:ea typeface="+mn-ea"/>
                <a:cs typeface="+mn-cs"/>
              </a:rPr>
              <a:t>，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ea"/>
                <a:ea typeface="+mn-ea"/>
                <a:cs typeface="+mn-cs"/>
              </a:rPr>
              <a:t>认证并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授权制造厂商使用蓝牙技术与蓝牙标志，但本身不负责蓝牙产品的设计、生产及贩售。</a:t>
            </a:r>
          </a:p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官方网站</a:t>
            </a:r>
            <a:r>
              <a:rPr lang="en-US" altLang="zh-CN" sz="120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www.bluetooth.com</a:t>
            </a:r>
            <a:r>
              <a:rPr lang="zh-CN" altLang="en-US" sz="120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2DB410-44E2-4E54-8D52-419DA5C9F915}" type="slidenum">
              <a:rPr lang="zh-CN" altLang="en-US" smtClean="0"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FF2212-99AC-4247-8D0C-0292924B26BB}" type="slidenum">
              <a:rPr lang="zh-CN" altLang="en-US" smtClean="0"/>
              <a:t>19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FF2212-99AC-4247-8D0C-0292924B26BB}" type="slidenum">
              <a:rPr lang="zh-CN" altLang="en-US" smtClean="0"/>
              <a:t>20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FF2212-99AC-4247-8D0C-0292924B26BB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FF2212-99AC-4247-8D0C-0292924B26BB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AutoNum type="arabicPeriod"/>
            </a:pPr>
            <a:r>
              <a:rPr kumimoji="1" lang="zh-CN" altLang="en-US" dirty="0">
                <a:sym typeface="+mn-ea"/>
              </a:rPr>
              <a:t>实用： 大学教育和工作环境大相径庭。在学校中，我们对于所学的东西不知所云，毕业后对于所学的东西也不知所用，导致毕业后很多同学不知所措，自然也就不知所归。对于工作、职业以及未来的发展方向都无从把握。即使有幸被中意的公司录取，却悲剧的发现学的东西和所用的东西是两码事。更悲催的是，当终于适应了工作，自己走了好长一段弯路后猛然觉醒，原来学校里教的东西是这么用的！此时的内心是一万只驼羊（请用它的别名）蹦腾而过：“为啥当年老师就不给我说明白呢？不应该啊”。原因很简单，大学教育是脱离项目的，即使有辛在学校里参加过一些项目，在我看来也都是“半成品”快餐。就像方便面，泡个热水就能吃了，闻起来还挺香，但吃起来如同嚼蜡。当然，饿的时候了胜于无。学霸也的确有，成绩也好悟性也高。反正我是没有的，只能靠熬了。工程师一定是在项目和实践中成长的。总之，无项目不工程。</a:t>
            </a:r>
            <a:endParaRPr kumimoji="1" lang="en-US" altLang="zh-CN" dirty="0"/>
          </a:p>
          <a:p>
            <a:pPr marL="342900" indent="-342900">
              <a:buAutoNum type="arabicPeriod"/>
            </a:pPr>
            <a:r>
              <a:rPr kumimoji="1" lang="zh-CN" altLang="en-US" dirty="0">
                <a:sym typeface="+mn-ea"/>
              </a:rPr>
              <a:t>好玩：这个我觉得不用多解释了吧？凡是大牛，都有一颗好奇的心。对技术和工程更多的是报以好玩的心态，任何问题都觉得是一种挑战，每解决一个问题都会有“</a:t>
            </a:r>
            <a:r>
              <a:rPr kumimoji="1" lang="en-US" altLang="zh-CN" dirty="0">
                <a:sym typeface="+mn-ea"/>
              </a:rPr>
              <a:t>level</a:t>
            </a:r>
            <a:r>
              <a:rPr kumimoji="1" lang="zh-CN" altLang="en-US" dirty="0">
                <a:sym typeface="+mn-ea"/>
              </a:rPr>
              <a:t> </a:t>
            </a:r>
            <a:r>
              <a:rPr kumimoji="1" lang="en-US" altLang="zh-CN" dirty="0">
                <a:sym typeface="+mn-ea"/>
              </a:rPr>
              <a:t>up</a:t>
            </a:r>
            <a:r>
              <a:rPr kumimoji="1" lang="zh-CN" altLang="en-US" dirty="0">
                <a:sym typeface="+mn-ea"/>
              </a:rPr>
              <a:t>”之感。越是棘手的项目越是升级快啊，就像攻城拔寨一般，所谓“攻城狮”是也！有问题要上，没有问题，制造问题也要上！无项目，不开心。</a:t>
            </a:r>
            <a:endParaRPr kumimoji="1" lang="en-US" altLang="zh-CN" dirty="0"/>
          </a:p>
          <a:p>
            <a:pPr marL="342900" indent="-342900">
              <a:buAutoNum type="arabicPeriod"/>
            </a:pPr>
            <a:r>
              <a:rPr kumimoji="1" lang="zh-CN" altLang="en-US" dirty="0">
                <a:sym typeface="+mn-ea"/>
              </a:rPr>
              <a:t>独乐乐不如众乐乐：我们做了不少项目，与其自叹自哀，不如拉人下水啊～！无项目，不轰趴。</a:t>
            </a:r>
            <a:endParaRPr kumimoji="1" lang="en-US" altLang="zh-CN" dirty="0"/>
          </a:p>
          <a:p>
            <a:pPr marL="342900" indent="-342900">
              <a:buAutoNum type="arabicPeriod"/>
            </a:pPr>
            <a:r>
              <a:rPr kumimoji="1" lang="zh-CN" altLang="en-US" dirty="0">
                <a:sym typeface="+mn-ea"/>
              </a:rPr>
              <a:t>赚钱：一个产品级项目从评估、立项、研发、调试、测试、认证、生产。这么多环节后才能上市，可谓九死一生啊。只有产品顺利上市公司才能赚到钱，公司赚到钱了个人才能赚到钱。总之，无项目不赚钱。</a:t>
            </a:r>
            <a:endParaRPr kumimoji="1"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FF2212-99AC-4247-8D0C-0292924B26BB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FF2212-99AC-4247-8D0C-0292924B26BB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FF2212-99AC-4247-8D0C-0292924B26BB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FF2212-99AC-4247-8D0C-0292924B26BB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介子：一种意义重大却鲜为人知的粒子。它所有的能量都可以用于研究，它短暂的历程里有着强大的力量。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FF2212-99AC-4247-8D0C-0292924B26BB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FF2212-99AC-4247-8D0C-0292924B26BB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6.xml"/><Relationship Id="rId3" Type="http://schemas.openxmlformats.org/officeDocument/2006/relationships/tags" Target="../tags/tag648.xml"/><Relationship Id="rId7" Type="http://schemas.openxmlformats.org/officeDocument/2006/relationships/tags" Target="../tags/tag652.xml"/><Relationship Id="rId12" Type="http://schemas.microsoft.com/office/2007/relationships/hdphoto" Target="../media/hdphoto2.wdp"/><Relationship Id="rId2" Type="http://schemas.openxmlformats.org/officeDocument/2006/relationships/tags" Target="../tags/tag647.xml"/><Relationship Id="rId1" Type="http://schemas.openxmlformats.org/officeDocument/2006/relationships/tags" Target="../tags/tag646.xml"/><Relationship Id="rId6" Type="http://schemas.openxmlformats.org/officeDocument/2006/relationships/tags" Target="../tags/tag651.xml"/><Relationship Id="rId11" Type="http://schemas.openxmlformats.org/officeDocument/2006/relationships/image" Target="../media/image16.png"/><Relationship Id="rId5" Type="http://schemas.openxmlformats.org/officeDocument/2006/relationships/tags" Target="../tags/tag650.xml"/><Relationship Id="rId10" Type="http://schemas.openxmlformats.org/officeDocument/2006/relationships/image" Target="../media/image10.jpeg"/><Relationship Id="rId4" Type="http://schemas.openxmlformats.org/officeDocument/2006/relationships/tags" Target="../tags/tag649.xml"/><Relationship Id="rId9" Type="http://schemas.openxmlformats.org/officeDocument/2006/relationships/image" Target="../media/image15.jpeg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tags" Target="../tags/tag655.xml"/><Relationship Id="rId7" Type="http://schemas.openxmlformats.org/officeDocument/2006/relationships/image" Target="../media/image9.jpeg"/><Relationship Id="rId2" Type="http://schemas.openxmlformats.org/officeDocument/2006/relationships/tags" Target="../tags/tag654.xml"/><Relationship Id="rId1" Type="http://schemas.openxmlformats.org/officeDocument/2006/relationships/tags" Target="../tags/tag653.xml"/><Relationship Id="rId6" Type="http://schemas.openxmlformats.org/officeDocument/2006/relationships/slideMaster" Target="../slideMasters/slideMaster6.xml"/><Relationship Id="rId5" Type="http://schemas.openxmlformats.org/officeDocument/2006/relationships/tags" Target="../tags/tag657.xml"/><Relationship Id="rId4" Type="http://schemas.openxmlformats.org/officeDocument/2006/relationships/tags" Target="../tags/tag656.xml"/></Relationships>
</file>

<file path=ppt/slideLayouts/_rels/slideLayout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tags" Target="../tags/tag660.xml"/><Relationship Id="rId7" Type="http://schemas.openxmlformats.org/officeDocument/2006/relationships/slideMaster" Target="../slideMasters/slideMaster6.xml"/><Relationship Id="rId2" Type="http://schemas.openxmlformats.org/officeDocument/2006/relationships/tags" Target="../tags/tag659.xml"/><Relationship Id="rId1" Type="http://schemas.openxmlformats.org/officeDocument/2006/relationships/tags" Target="../tags/tag658.xml"/><Relationship Id="rId6" Type="http://schemas.openxmlformats.org/officeDocument/2006/relationships/tags" Target="../tags/tag663.xml"/><Relationship Id="rId11" Type="http://schemas.microsoft.com/office/2007/relationships/hdphoto" Target="../media/hdphoto1.wdp"/><Relationship Id="rId5" Type="http://schemas.openxmlformats.org/officeDocument/2006/relationships/tags" Target="../tags/tag662.xml"/><Relationship Id="rId10" Type="http://schemas.openxmlformats.org/officeDocument/2006/relationships/image" Target="../media/image12.png"/><Relationship Id="rId4" Type="http://schemas.openxmlformats.org/officeDocument/2006/relationships/tags" Target="../tags/tag661.xml"/><Relationship Id="rId9" Type="http://schemas.openxmlformats.org/officeDocument/2006/relationships/image" Target="../media/image11.png"/></Relationships>
</file>

<file path=ppt/slideLayouts/_rels/slideLayout103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6.xml"/><Relationship Id="rId3" Type="http://schemas.openxmlformats.org/officeDocument/2006/relationships/tags" Target="../tags/tag666.xml"/><Relationship Id="rId7" Type="http://schemas.openxmlformats.org/officeDocument/2006/relationships/tags" Target="../tags/tag670.xml"/><Relationship Id="rId12" Type="http://schemas.microsoft.com/office/2007/relationships/hdphoto" Target="../media/hdphoto2.wdp"/><Relationship Id="rId2" Type="http://schemas.openxmlformats.org/officeDocument/2006/relationships/tags" Target="../tags/tag665.xml"/><Relationship Id="rId1" Type="http://schemas.openxmlformats.org/officeDocument/2006/relationships/tags" Target="../tags/tag664.xml"/><Relationship Id="rId6" Type="http://schemas.openxmlformats.org/officeDocument/2006/relationships/tags" Target="../tags/tag669.xml"/><Relationship Id="rId11" Type="http://schemas.openxmlformats.org/officeDocument/2006/relationships/image" Target="../media/image16.png"/><Relationship Id="rId5" Type="http://schemas.openxmlformats.org/officeDocument/2006/relationships/tags" Target="../tags/tag668.xml"/><Relationship Id="rId10" Type="http://schemas.openxmlformats.org/officeDocument/2006/relationships/image" Target="../media/image10.jpeg"/><Relationship Id="rId4" Type="http://schemas.openxmlformats.org/officeDocument/2006/relationships/tags" Target="../tags/tag667.xml"/><Relationship Id="rId9" Type="http://schemas.openxmlformats.org/officeDocument/2006/relationships/image" Target="../media/image9.jpeg"/></Relationships>
</file>

<file path=ppt/slideLayouts/_rels/slideLayout104.xml.rels><?xml version="1.0" encoding="UTF-8" standalone="yes"?>
<Relationships xmlns="http://schemas.openxmlformats.org/package/2006/relationships"><Relationship Id="rId8" Type="http://schemas.openxmlformats.org/officeDocument/2006/relationships/tags" Target="../tags/tag678.xml"/><Relationship Id="rId3" Type="http://schemas.openxmlformats.org/officeDocument/2006/relationships/tags" Target="../tags/tag673.xml"/><Relationship Id="rId7" Type="http://schemas.openxmlformats.org/officeDocument/2006/relationships/tags" Target="../tags/tag677.xml"/><Relationship Id="rId12" Type="http://schemas.microsoft.com/office/2007/relationships/hdphoto" Target="../media/hdphoto1.wdp"/><Relationship Id="rId2" Type="http://schemas.openxmlformats.org/officeDocument/2006/relationships/tags" Target="../tags/tag672.xml"/><Relationship Id="rId1" Type="http://schemas.openxmlformats.org/officeDocument/2006/relationships/tags" Target="../tags/tag671.xml"/><Relationship Id="rId6" Type="http://schemas.openxmlformats.org/officeDocument/2006/relationships/tags" Target="../tags/tag676.xml"/><Relationship Id="rId11" Type="http://schemas.openxmlformats.org/officeDocument/2006/relationships/image" Target="../media/image12.png"/><Relationship Id="rId5" Type="http://schemas.openxmlformats.org/officeDocument/2006/relationships/tags" Target="../tags/tag675.xml"/><Relationship Id="rId10" Type="http://schemas.openxmlformats.org/officeDocument/2006/relationships/image" Target="../media/image10.jpeg"/><Relationship Id="rId4" Type="http://schemas.openxmlformats.org/officeDocument/2006/relationships/tags" Target="../tags/tag674.xml"/><Relationship Id="rId9" Type="http://schemas.openxmlformats.org/officeDocument/2006/relationships/slideMaster" Target="../slideMasters/slideMaster6.xml"/></Relationships>
</file>

<file path=ppt/slideLayouts/_rels/slideLayout105.xml.rels><?xml version="1.0" encoding="UTF-8" standalone="yes"?>
<Relationships xmlns="http://schemas.openxmlformats.org/package/2006/relationships"><Relationship Id="rId8" Type="http://schemas.openxmlformats.org/officeDocument/2006/relationships/tags" Target="../tags/tag686.xml"/><Relationship Id="rId13" Type="http://schemas.openxmlformats.org/officeDocument/2006/relationships/image" Target="../media/image18.png"/><Relationship Id="rId3" Type="http://schemas.openxmlformats.org/officeDocument/2006/relationships/tags" Target="../tags/tag681.xml"/><Relationship Id="rId7" Type="http://schemas.openxmlformats.org/officeDocument/2006/relationships/tags" Target="../tags/tag685.xml"/><Relationship Id="rId12" Type="http://schemas.openxmlformats.org/officeDocument/2006/relationships/image" Target="../media/image10.jpeg"/><Relationship Id="rId2" Type="http://schemas.openxmlformats.org/officeDocument/2006/relationships/tags" Target="../tags/tag680.xml"/><Relationship Id="rId16" Type="http://schemas.microsoft.com/office/2007/relationships/hdphoto" Target="../media/hdphoto4.wdp"/><Relationship Id="rId1" Type="http://schemas.openxmlformats.org/officeDocument/2006/relationships/tags" Target="../tags/tag679.xml"/><Relationship Id="rId6" Type="http://schemas.openxmlformats.org/officeDocument/2006/relationships/tags" Target="../tags/tag684.xml"/><Relationship Id="rId11" Type="http://schemas.openxmlformats.org/officeDocument/2006/relationships/slideMaster" Target="../slideMasters/slideMaster6.xml"/><Relationship Id="rId5" Type="http://schemas.openxmlformats.org/officeDocument/2006/relationships/tags" Target="../tags/tag683.xml"/><Relationship Id="rId15" Type="http://schemas.openxmlformats.org/officeDocument/2006/relationships/image" Target="../media/image19.png"/><Relationship Id="rId10" Type="http://schemas.openxmlformats.org/officeDocument/2006/relationships/tags" Target="../tags/tag688.xml"/><Relationship Id="rId4" Type="http://schemas.openxmlformats.org/officeDocument/2006/relationships/tags" Target="../tags/tag682.xml"/><Relationship Id="rId9" Type="http://schemas.openxmlformats.org/officeDocument/2006/relationships/tags" Target="../tags/tag687.xml"/><Relationship Id="rId14" Type="http://schemas.microsoft.com/office/2007/relationships/hdphoto" Target="../media/hdphoto3.wdp"/></Relationships>
</file>

<file path=ppt/slideLayouts/_rels/slideLayout106.xml.rels><?xml version="1.0" encoding="UTF-8" standalone="yes"?>
<Relationships xmlns="http://schemas.openxmlformats.org/package/2006/relationships"><Relationship Id="rId8" Type="http://schemas.openxmlformats.org/officeDocument/2006/relationships/tags" Target="../tags/tag696.xml"/><Relationship Id="rId13" Type="http://schemas.openxmlformats.org/officeDocument/2006/relationships/image" Target="../media/image18.png"/><Relationship Id="rId3" Type="http://schemas.openxmlformats.org/officeDocument/2006/relationships/tags" Target="../tags/tag691.xml"/><Relationship Id="rId7" Type="http://schemas.openxmlformats.org/officeDocument/2006/relationships/tags" Target="../tags/tag695.xml"/><Relationship Id="rId12" Type="http://schemas.openxmlformats.org/officeDocument/2006/relationships/image" Target="../media/image10.jpeg"/><Relationship Id="rId2" Type="http://schemas.openxmlformats.org/officeDocument/2006/relationships/tags" Target="../tags/tag690.xml"/><Relationship Id="rId16" Type="http://schemas.microsoft.com/office/2007/relationships/hdphoto" Target="../media/hdphoto4.wdp"/><Relationship Id="rId1" Type="http://schemas.openxmlformats.org/officeDocument/2006/relationships/tags" Target="../tags/tag689.xml"/><Relationship Id="rId6" Type="http://schemas.openxmlformats.org/officeDocument/2006/relationships/tags" Target="../tags/tag694.xml"/><Relationship Id="rId11" Type="http://schemas.openxmlformats.org/officeDocument/2006/relationships/slideMaster" Target="../slideMasters/slideMaster6.xml"/><Relationship Id="rId5" Type="http://schemas.openxmlformats.org/officeDocument/2006/relationships/tags" Target="../tags/tag693.xml"/><Relationship Id="rId15" Type="http://schemas.openxmlformats.org/officeDocument/2006/relationships/image" Target="../media/image19.png"/><Relationship Id="rId10" Type="http://schemas.openxmlformats.org/officeDocument/2006/relationships/tags" Target="../tags/tag698.xml"/><Relationship Id="rId4" Type="http://schemas.openxmlformats.org/officeDocument/2006/relationships/tags" Target="../tags/tag692.xml"/><Relationship Id="rId9" Type="http://schemas.openxmlformats.org/officeDocument/2006/relationships/tags" Target="../tags/tag697.xml"/><Relationship Id="rId14" Type="http://schemas.microsoft.com/office/2007/relationships/hdphoto" Target="../media/hdphoto3.wdp"/></Relationships>
</file>

<file path=ppt/slideLayouts/_rels/slideLayout107.xml.rels><?xml version="1.0" encoding="UTF-8" standalone="yes"?>
<Relationships xmlns="http://schemas.openxmlformats.org/package/2006/relationships"><Relationship Id="rId8" Type="http://schemas.openxmlformats.org/officeDocument/2006/relationships/tags" Target="../tags/tag706.xml"/><Relationship Id="rId13" Type="http://schemas.openxmlformats.org/officeDocument/2006/relationships/image" Target="../media/image12.png"/><Relationship Id="rId3" Type="http://schemas.openxmlformats.org/officeDocument/2006/relationships/tags" Target="../tags/tag701.xml"/><Relationship Id="rId7" Type="http://schemas.openxmlformats.org/officeDocument/2006/relationships/tags" Target="../tags/tag705.xml"/><Relationship Id="rId12" Type="http://schemas.openxmlformats.org/officeDocument/2006/relationships/image" Target="../media/image10.jpeg"/><Relationship Id="rId2" Type="http://schemas.openxmlformats.org/officeDocument/2006/relationships/tags" Target="../tags/tag700.xml"/><Relationship Id="rId1" Type="http://schemas.openxmlformats.org/officeDocument/2006/relationships/tags" Target="../tags/tag699.xml"/><Relationship Id="rId6" Type="http://schemas.openxmlformats.org/officeDocument/2006/relationships/tags" Target="../tags/tag704.xml"/><Relationship Id="rId11" Type="http://schemas.openxmlformats.org/officeDocument/2006/relationships/slideMaster" Target="../slideMasters/slideMaster6.xml"/><Relationship Id="rId5" Type="http://schemas.openxmlformats.org/officeDocument/2006/relationships/tags" Target="../tags/tag703.xml"/><Relationship Id="rId10" Type="http://schemas.openxmlformats.org/officeDocument/2006/relationships/tags" Target="../tags/tag708.xml"/><Relationship Id="rId4" Type="http://schemas.openxmlformats.org/officeDocument/2006/relationships/tags" Target="../tags/tag702.xml"/><Relationship Id="rId9" Type="http://schemas.openxmlformats.org/officeDocument/2006/relationships/tags" Target="../tags/tag707.xml"/><Relationship Id="rId14" Type="http://schemas.microsoft.com/office/2007/relationships/hdphoto" Target="../media/hdphoto1.wdp"/></Relationships>
</file>

<file path=ppt/slideLayouts/_rels/slideLayout108.xml.rels><?xml version="1.0" encoding="UTF-8" standalone="yes"?>
<Relationships xmlns="http://schemas.openxmlformats.org/package/2006/relationships"><Relationship Id="rId8" Type="http://schemas.openxmlformats.org/officeDocument/2006/relationships/tags" Target="../tags/tag716.xml"/><Relationship Id="rId3" Type="http://schemas.openxmlformats.org/officeDocument/2006/relationships/tags" Target="../tags/tag711.xml"/><Relationship Id="rId7" Type="http://schemas.openxmlformats.org/officeDocument/2006/relationships/tags" Target="../tags/tag715.xml"/><Relationship Id="rId12" Type="http://schemas.openxmlformats.org/officeDocument/2006/relationships/image" Target="../media/image21.png"/><Relationship Id="rId2" Type="http://schemas.openxmlformats.org/officeDocument/2006/relationships/tags" Target="../tags/tag710.xml"/><Relationship Id="rId1" Type="http://schemas.openxmlformats.org/officeDocument/2006/relationships/tags" Target="../tags/tag709.xml"/><Relationship Id="rId6" Type="http://schemas.openxmlformats.org/officeDocument/2006/relationships/tags" Target="../tags/tag714.xml"/><Relationship Id="rId11" Type="http://schemas.openxmlformats.org/officeDocument/2006/relationships/image" Target="../media/image20.png"/><Relationship Id="rId5" Type="http://schemas.openxmlformats.org/officeDocument/2006/relationships/tags" Target="../tags/tag713.xml"/><Relationship Id="rId10" Type="http://schemas.openxmlformats.org/officeDocument/2006/relationships/image" Target="../media/image10.jpeg"/><Relationship Id="rId4" Type="http://schemas.openxmlformats.org/officeDocument/2006/relationships/tags" Target="../tags/tag712.xml"/><Relationship Id="rId9" Type="http://schemas.openxmlformats.org/officeDocument/2006/relationships/slideMaster" Target="../slideMasters/slideMaster6.xml"/></Relationships>
</file>

<file path=ppt/slideLayouts/_rels/slideLayout109.xml.rels><?xml version="1.0" encoding="UTF-8" standalone="yes"?>
<Relationships xmlns="http://schemas.openxmlformats.org/package/2006/relationships"><Relationship Id="rId8" Type="http://schemas.openxmlformats.org/officeDocument/2006/relationships/tags" Target="../tags/tag730.xml"/><Relationship Id="rId13" Type="http://schemas.openxmlformats.org/officeDocument/2006/relationships/image" Target="../media/image22.jpeg"/><Relationship Id="rId3" Type="http://schemas.openxmlformats.org/officeDocument/2006/relationships/tags" Target="../tags/tag725.xml"/><Relationship Id="rId7" Type="http://schemas.openxmlformats.org/officeDocument/2006/relationships/tags" Target="../tags/tag729.xml"/><Relationship Id="rId12" Type="http://schemas.openxmlformats.org/officeDocument/2006/relationships/slideMaster" Target="../slideMasters/slideMaster7.xml"/><Relationship Id="rId2" Type="http://schemas.openxmlformats.org/officeDocument/2006/relationships/tags" Target="../tags/tag724.xml"/><Relationship Id="rId1" Type="http://schemas.openxmlformats.org/officeDocument/2006/relationships/tags" Target="../tags/tag723.xml"/><Relationship Id="rId6" Type="http://schemas.openxmlformats.org/officeDocument/2006/relationships/tags" Target="../tags/tag728.xml"/><Relationship Id="rId11" Type="http://schemas.openxmlformats.org/officeDocument/2006/relationships/tags" Target="../tags/tag733.xml"/><Relationship Id="rId5" Type="http://schemas.openxmlformats.org/officeDocument/2006/relationships/tags" Target="../tags/tag727.xml"/><Relationship Id="rId10" Type="http://schemas.openxmlformats.org/officeDocument/2006/relationships/tags" Target="../tags/tag732.xml"/><Relationship Id="rId4" Type="http://schemas.openxmlformats.org/officeDocument/2006/relationships/tags" Target="../tags/tag726.xml"/><Relationship Id="rId9" Type="http://schemas.openxmlformats.org/officeDocument/2006/relationships/tags" Target="../tags/tag73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tags" Target="../tags/tag736.xml"/><Relationship Id="rId7" Type="http://schemas.openxmlformats.org/officeDocument/2006/relationships/slideMaster" Target="../slideMasters/slideMaster7.xml"/><Relationship Id="rId2" Type="http://schemas.openxmlformats.org/officeDocument/2006/relationships/tags" Target="../tags/tag735.xml"/><Relationship Id="rId1" Type="http://schemas.openxmlformats.org/officeDocument/2006/relationships/tags" Target="../tags/tag734.xml"/><Relationship Id="rId6" Type="http://schemas.openxmlformats.org/officeDocument/2006/relationships/tags" Target="../tags/tag739.xml"/><Relationship Id="rId5" Type="http://schemas.openxmlformats.org/officeDocument/2006/relationships/tags" Target="../tags/tag738.xml"/><Relationship Id="rId4" Type="http://schemas.openxmlformats.org/officeDocument/2006/relationships/tags" Target="../tags/tag737.xml"/></Relationships>
</file>

<file path=ppt/slideLayouts/_rels/slideLayout111.xml.rels><?xml version="1.0" encoding="UTF-8" standalone="yes"?>
<Relationships xmlns="http://schemas.openxmlformats.org/package/2006/relationships"><Relationship Id="rId8" Type="http://schemas.openxmlformats.org/officeDocument/2006/relationships/tags" Target="../tags/tag747.xml"/><Relationship Id="rId3" Type="http://schemas.openxmlformats.org/officeDocument/2006/relationships/tags" Target="../tags/tag742.xml"/><Relationship Id="rId7" Type="http://schemas.openxmlformats.org/officeDocument/2006/relationships/tags" Target="../tags/tag746.xml"/><Relationship Id="rId2" Type="http://schemas.openxmlformats.org/officeDocument/2006/relationships/tags" Target="../tags/tag741.xml"/><Relationship Id="rId1" Type="http://schemas.openxmlformats.org/officeDocument/2006/relationships/tags" Target="../tags/tag740.xml"/><Relationship Id="rId6" Type="http://schemas.openxmlformats.org/officeDocument/2006/relationships/tags" Target="../tags/tag745.xml"/><Relationship Id="rId5" Type="http://schemas.openxmlformats.org/officeDocument/2006/relationships/tags" Target="../tags/tag744.xml"/><Relationship Id="rId10" Type="http://schemas.openxmlformats.org/officeDocument/2006/relationships/image" Target="../media/image23.png"/><Relationship Id="rId4" Type="http://schemas.openxmlformats.org/officeDocument/2006/relationships/tags" Target="../tags/tag743.xml"/><Relationship Id="rId9" Type="http://schemas.openxmlformats.org/officeDocument/2006/relationships/slideMaster" Target="../slideMasters/slideMaster7.xml"/></Relationships>
</file>

<file path=ppt/slideLayouts/_rels/slideLayout112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7.xml"/><Relationship Id="rId3" Type="http://schemas.openxmlformats.org/officeDocument/2006/relationships/tags" Target="../tags/tag750.xml"/><Relationship Id="rId7" Type="http://schemas.openxmlformats.org/officeDocument/2006/relationships/tags" Target="../tags/tag754.xml"/><Relationship Id="rId2" Type="http://schemas.openxmlformats.org/officeDocument/2006/relationships/tags" Target="../tags/tag749.xml"/><Relationship Id="rId1" Type="http://schemas.openxmlformats.org/officeDocument/2006/relationships/tags" Target="../tags/tag748.xml"/><Relationship Id="rId6" Type="http://schemas.openxmlformats.org/officeDocument/2006/relationships/tags" Target="../tags/tag753.xml"/><Relationship Id="rId5" Type="http://schemas.openxmlformats.org/officeDocument/2006/relationships/tags" Target="../tags/tag752.xml"/><Relationship Id="rId4" Type="http://schemas.openxmlformats.org/officeDocument/2006/relationships/tags" Target="../tags/tag751.xml"/><Relationship Id="rId9" Type="http://schemas.openxmlformats.org/officeDocument/2006/relationships/image" Target="../media/image23.png"/></Relationships>
</file>

<file path=ppt/slideLayouts/_rels/slideLayout113.xml.rels><?xml version="1.0" encoding="UTF-8" standalone="yes"?>
<Relationships xmlns="http://schemas.openxmlformats.org/package/2006/relationships"><Relationship Id="rId8" Type="http://schemas.openxmlformats.org/officeDocument/2006/relationships/tags" Target="../tags/tag762.xml"/><Relationship Id="rId3" Type="http://schemas.openxmlformats.org/officeDocument/2006/relationships/tags" Target="../tags/tag757.xml"/><Relationship Id="rId7" Type="http://schemas.openxmlformats.org/officeDocument/2006/relationships/tags" Target="../tags/tag761.xml"/><Relationship Id="rId2" Type="http://schemas.openxmlformats.org/officeDocument/2006/relationships/tags" Target="../tags/tag756.xml"/><Relationship Id="rId1" Type="http://schemas.openxmlformats.org/officeDocument/2006/relationships/tags" Target="../tags/tag755.xml"/><Relationship Id="rId6" Type="http://schemas.openxmlformats.org/officeDocument/2006/relationships/tags" Target="../tags/tag760.xml"/><Relationship Id="rId11" Type="http://schemas.openxmlformats.org/officeDocument/2006/relationships/image" Target="../media/image23.png"/><Relationship Id="rId5" Type="http://schemas.openxmlformats.org/officeDocument/2006/relationships/tags" Target="../tags/tag759.xml"/><Relationship Id="rId10" Type="http://schemas.openxmlformats.org/officeDocument/2006/relationships/slideMaster" Target="../slideMasters/slideMaster7.xml"/><Relationship Id="rId4" Type="http://schemas.openxmlformats.org/officeDocument/2006/relationships/tags" Target="../tags/tag758.xml"/><Relationship Id="rId9" Type="http://schemas.openxmlformats.org/officeDocument/2006/relationships/tags" Target="../tags/tag763.xml"/></Relationships>
</file>

<file path=ppt/slideLayouts/_rels/slideLayout114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7.xml"/><Relationship Id="rId3" Type="http://schemas.openxmlformats.org/officeDocument/2006/relationships/tags" Target="../tags/tag766.xml"/><Relationship Id="rId7" Type="http://schemas.openxmlformats.org/officeDocument/2006/relationships/tags" Target="../tags/tag770.xml"/><Relationship Id="rId2" Type="http://schemas.openxmlformats.org/officeDocument/2006/relationships/tags" Target="../tags/tag765.xml"/><Relationship Id="rId1" Type="http://schemas.openxmlformats.org/officeDocument/2006/relationships/tags" Target="../tags/tag764.xml"/><Relationship Id="rId6" Type="http://schemas.openxmlformats.org/officeDocument/2006/relationships/tags" Target="../tags/tag769.xml"/><Relationship Id="rId5" Type="http://schemas.openxmlformats.org/officeDocument/2006/relationships/tags" Target="../tags/tag768.xml"/><Relationship Id="rId4" Type="http://schemas.openxmlformats.org/officeDocument/2006/relationships/tags" Target="../tags/tag767.xml"/><Relationship Id="rId9" Type="http://schemas.openxmlformats.org/officeDocument/2006/relationships/image" Target="../media/image23.png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tags" Target="../tags/tag773.xml"/><Relationship Id="rId2" Type="http://schemas.openxmlformats.org/officeDocument/2006/relationships/tags" Target="../tags/tag772.xml"/><Relationship Id="rId1" Type="http://schemas.openxmlformats.org/officeDocument/2006/relationships/tags" Target="../tags/tag771.xml"/><Relationship Id="rId5" Type="http://schemas.openxmlformats.org/officeDocument/2006/relationships/image" Target="../media/image23.png"/><Relationship Id="rId4" Type="http://schemas.openxmlformats.org/officeDocument/2006/relationships/slideMaster" Target="../slideMasters/slideMaster7.xml"/></Relationships>
</file>

<file path=ppt/slideLayouts/_rels/slideLayout116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7.xml"/><Relationship Id="rId3" Type="http://schemas.openxmlformats.org/officeDocument/2006/relationships/tags" Target="../tags/tag776.xml"/><Relationship Id="rId7" Type="http://schemas.openxmlformats.org/officeDocument/2006/relationships/tags" Target="../tags/tag780.xml"/><Relationship Id="rId2" Type="http://schemas.openxmlformats.org/officeDocument/2006/relationships/tags" Target="../tags/tag775.xml"/><Relationship Id="rId1" Type="http://schemas.openxmlformats.org/officeDocument/2006/relationships/tags" Target="../tags/tag774.xml"/><Relationship Id="rId6" Type="http://schemas.openxmlformats.org/officeDocument/2006/relationships/tags" Target="../tags/tag779.xml"/><Relationship Id="rId5" Type="http://schemas.openxmlformats.org/officeDocument/2006/relationships/tags" Target="../tags/tag778.xml"/><Relationship Id="rId4" Type="http://schemas.openxmlformats.org/officeDocument/2006/relationships/tags" Target="../tags/tag777.xml"/><Relationship Id="rId9" Type="http://schemas.openxmlformats.org/officeDocument/2006/relationships/image" Target="../media/image23.png"/></Relationships>
</file>

<file path=ppt/slideLayouts/_rels/slideLayout1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tags" Target="../tags/tag783.xml"/><Relationship Id="rId7" Type="http://schemas.openxmlformats.org/officeDocument/2006/relationships/slideMaster" Target="../slideMasters/slideMaster7.xml"/><Relationship Id="rId2" Type="http://schemas.openxmlformats.org/officeDocument/2006/relationships/tags" Target="../tags/tag782.xml"/><Relationship Id="rId1" Type="http://schemas.openxmlformats.org/officeDocument/2006/relationships/tags" Target="../tags/tag781.xml"/><Relationship Id="rId6" Type="http://schemas.openxmlformats.org/officeDocument/2006/relationships/tags" Target="../tags/tag786.xml"/><Relationship Id="rId5" Type="http://schemas.openxmlformats.org/officeDocument/2006/relationships/tags" Target="../tags/tag785.xml"/><Relationship Id="rId4" Type="http://schemas.openxmlformats.org/officeDocument/2006/relationships/tags" Target="../tags/tag784.xml"/></Relationships>
</file>

<file path=ppt/slideLayouts/_rels/slideLayout118.xml.rels><?xml version="1.0" encoding="UTF-8" standalone="yes"?>
<Relationships xmlns="http://schemas.openxmlformats.org/package/2006/relationships"><Relationship Id="rId3" Type="http://schemas.openxmlformats.org/officeDocument/2006/relationships/tags" Target="../tags/tag789.xml"/><Relationship Id="rId7" Type="http://schemas.openxmlformats.org/officeDocument/2006/relationships/image" Target="../media/image23.png"/><Relationship Id="rId2" Type="http://schemas.openxmlformats.org/officeDocument/2006/relationships/tags" Target="../tags/tag788.xml"/><Relationship Id="rId1" Type="http://schemas.openxmlformats.org/officeDocument/2006/relationships/tags" Target="../tags/tag787.xml"/><Relationship Id="rId6" Type="http://schemas.openxmlformats.org/officeDocument/2006/relationships/slideMaster" Target="../slideMasters/slideMaster7.xml"/><Relationship Id="rId5" Type="http://schemas.openxmlformats.org/officeDocument/2006/relationships/tags" Target="../tags/tag791.xml"/><Relationship Id="rId4" Type="http://schemas.openxmlformats.org/officeDocument/2006/relationships/tags" Target="../tags/tag790.xml"/></Relationships>
</file>

<file path=ppt/slideLayouts/_rels/slideLayout119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7.xml"/><Relationship Id="rId3" Type="http://schemas.openxmlformats.org/officeDocument/2006/relationships/tags" Target="../tags/tag794.xml"/><Relationship Id="rId7" Type="http://schemas.openxmlformats.org/officeDocument/2006/relationships/tags" Target="../tags/tag798.xml"/><Relationship Id="rId2" Type="http://schemas.openxmlformats.org/officeDocument/2006/relationships/tags" Target="../tags/tag793.xml"/><Relationship Id="rId1" Type="http://schemas.openxmlformats.org/officeDocument/2006/relationships/tags" Target="../tags/tag792.xml"/><Relationship Id="rId6" Type="http://schemas.openxmlformats.org/officeDocument/2006/relationships/tags" Target="../tags/tag797.xml"/><Relationship Id="rId5" Type="http://schemas.openxmlformats.org/officeDocument/2006/relationships/tags" Target="../tags/tag796.xml"/><Relationship Id="rId4" Type="http://schemas.openxmlformats.org/officeDocument/2006/relationships/tags" Target="../tags/tag795.xml"/><Relationship Id="rId9" Type="http://schemas.openxmlformats.org/officeDocument/2006/relationships/image" Target="../media/image23.png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3" Type="http://schemas.openxmlformats.org/officeDocument/2006/relationships/tags" Target="../tags/tag801.xml"/><Relationship Id="rId7" Type="http://schemas.openxmlformats.org/officeDocument/2006/relationships/image" Target="../media/image23.png"/><Relationship Id="rId2" Type="http://schemas.openxmlformats.org/officeDocument/2006/relationships/tags" Target="../tags/tag800.xml"/><Relationship Id="rId1" Type="http://schemas.openxmlformats.org/officeDocument/2006/relationships/tags" Target="../tags/tag799.xml"/><Relationship Id="rId6" Type="http://schemas.openxmlformats.org/officeDocument/2006/relationships/slideMaster" Target="../slideMasters/slideMaster7.xml"/><Relationship Id="rId5" Type="http://schemas.openxmlformats.org/officeDocument/2006/relationships/tags" Target="../tags/tag803.xml"/><Relationship Id="rId4" Type="http://schemas.openxmlformats.org/officeDocument/2006/relationships/tags" Target="../tags/tag802.xml"/></Relationships>
</file>

<file path=ppt/slideLayouts/_rels/slideLayout121.xml.rels><?xml version="1.0" encoding="UTF-8" standalone="yes"?>
<Relationships xmlns="http://schemas.openxmlformats.org/package/2006/relationships"><Relationship Id="rId8" Type="http://schemas.openxmlformats.org/officeDocument/2006/relationships/tags" Target="../tags/tag811.xml"/><Relationship Id="rId3" Type="http://schemas.openxmlformats.org/officeDocument/2006/relationships/tags" Target="../tags/tag806.xml"/><Relationship Id="rId7" Type="http://schemas.openxmlformats.org/officeDocument/2006/relationships/tags" Target="../tags/tag810.xml"/><Relationship Id="rId2" Type="http://schemas.openxmlformats.org/officeDocument/2006/relationships/tags" Target="../tags/tag805.xml"/><Relationship Id="rId1" Type="http://schemas.openxmlformats.org/officeDocument/2006/relationships/tags" Target="../tags/tag804.xml"/><Relationship Id="rId6" Type="http://schemas.openxmlformats.org/officeDocument/2006/relationships/tags" Target="../tags/tag809.xml"/><Relationship Id="rId5" Type="http://schemas.openxmlformats.org/officeDocument/2006/relationships/tags" Target="../tags/tag808.xml"/><Relationship Id="rId10" Type="http://schemas.openxmlformats.org/officeDocument/2006/relationships/image" Target="../media/image23.png"/><Relationship Id="rId4" Type="http://schemas.openxmlformats.org/officeDocument/2006/relationships/tags" Target="../tags/tag807.xml"/><Relationship Id="rId9" Type="http://schemas.openxmlformats.org/officeDocument/2006/relationships/slideMaster" Target="../slideMasters/slideMaster7.xml"/></Relationships>
</file>

<file path=ppt/slideLayouts/_rels/slideLayout122.xml.rels><?xml version="1.0" encoding="UTF-8" standalone="yes"?>
<Relationships xmlns="http://schemas.openxmlformats.org/package/2006/relationships"><Relationship Id="rId8" Type="http://schemas.openxmlformats.org/officeDocument/2006/relationships/tags" Target="../tags/tag819.xml"/><Relationship Id="rId3" Type="http://schemas.openxmlformats.org/officeDocument/2006/relationships/tags" Target="../tags/tag814.xml"/><Relationship Id="rId7" Type="http://schemas.openxmlformats.org/officeDocument/2006/relationships/tags" Target="../tags/tag818.xml"/><Relationship Id="rId2" Type="http://schemas.openxmlformats.org/officeDocument/2006/relationships/tags" Target="../tags/tag813.xml"/><Relationship Id="rId1" Type="http://schemas.openxmlformats.org/officeDocument/2006/relationships/tags" Target="../tags/tag812.xml"/><Relationship Id="rId6" Type="http://schemas.openxmlformats.org/officeDocument/2006/relationships/tags" Target="../tags/tag817.xml"/><Relationship Id="rId5" Type="http://schemas.openxmlformats.org/officeDocument/2006/relationships/tags" Target="../tags/tag816.xml"/><Relationship Id="rId10" Type="http://schemas.openxmlformats.org/officeDocument/2006/relationships/image" Target="../media/image23.png"/><Relationship Id="rId4" Type="http://schemas.openxmlformats.org/officeDocument/2006/relationships/tags" Target="../tags/tag815.xml"/><Relationship Id="rId9" Type="http://schemas.openxmlformats.org/officeDocument/2006/relationships/slideMaster" Target="../slideMasters/slideMaster7.xml"/></Relationships>
</file>

<file path=ppt/slideLayouts/_rels/slideLayout123.xml.rels><?xml version="1.0" encoding="UTF-8" standalone="yes"?>
<Relationships xmlns="http://schemas.openxmlformats.org/package/2006/relationships"><Relationship Id="rId8" Type="http://schemas.openxmlformats.org/officeDocument/2006/relationships/tags" Target="../tags/tag827.xml"/><Relationship Id="rId3" Type="http://schemas.openxmlformats.org/officeDocument/2006/relationships/tags" Target="../tags/tag822.xml"/><Relationship Id="rId7" Type="http://schemas.openxmlformats.org/officeDocument/2006/relationships/tags" Target="../tags/tag826.xml"/><Relationship Id="rId2" Type="http://schemas.openxmlformats.org/officeDocument/2006/relationships/tags" Target="../tags/tag821.xml"/><Relationship Id="rId1" Type="http://schemas.openxmlformats.org/officeDocument/2006/relationships/tags" Target="../tags/tag820.xml"/><Relationship Id="rId6" Type="http://schemas.openxmlformats.org/officeDocument/2006/relationships/tags" Target="../tags/tag825.xml"/><Relationship Id="rId5" Type="http://schemas.openxmlformats.org/officeDocument/2006/relationships/tags" Target="../tags/tag824.xml"/><Relationship Id="rId10" Type="http://schemas.openxmlformats.org/officeDocument/2006/relationships/image" Target="../media/image23.png"/><Relationship Id="rId4" Type="http://schemas.openxmlformats.org/officeDocument/2006/relationships/tags" Target="../tags/tag823.xml"/><Relationship Id="rId9" Type="http://schemas.openxmlformats.org/officeDocument/2006/relationships/slideMaster" Target="../slideMasters/slideMaster7.xml"/></Relationships>
</file>

<file path=ppt/slideLayouts/_rels/slideLayout124.xml.rels><?xml version="1.0" encoding="UTF-8" standalone="yes"?>
<Relationships xmlns="http://schemas.openxmlformats.org/package/2006/relationships"><Relationship Id="rId8" Type="http://schemas.openxmlformats.org/officeDocument/2006/relationships/tags" Target="../tags/tag835.xml"/><Relationship Id="rId3" Type="http://schemas.openxmlformats.org/officeDocument/2006/relationships/tags" Target="../tags/tag830.xml"/><Relationship Id="rId7" Type="http://schemas.openxmlformats.org/officeDocument/2006/relationships/tags" Target="../tags/tag834.xml"/><Relationship Id="rId2" Type="http://schemas.openxmlformats.org/officeDocument/2006/relationships/tags" Target="../tags/tag829.xml"/><Relationship Id="rId1" Type="http://schemas.openxmlformats.org/officeDocument/2006/relationships/tags" Target="../tags/tag828.xml"/><Relationship Id="rId6" Type="http://schemas.openxmlformats.org/officeDocument/2006/relationships/tags" Target="../tags/tag833.xml"/><Relationship Id="rId5" Type="http://schemas.openxmlformats.org/officeDocument/2006/relationships/tags" Target="../tags/tag832.xml"/><Relationship Id="rId10" Type="http://schemas.openxmlformats.org/officeDocument/2006/relationships/image" Target="../media/image23.png"/><Relationship Id="rId4" Type="http://schemas.openxmlformats.org/officeDocument/2006/relationships/tags" Target="../tags/tag831.xml"/><Relationship Id="rId9" Type="http://schemas.openxmlformats.org/officeDocument/2006/relationships/slideMaster" Target="../slideMasters/slideMaster7.xml"/></Relationships>
</file>

<file path=ppt/slideLayouts/_rels/slideLayout125.xml.rels><?xml version="1.0" encoding="UTF-8" standalone="yes"?>
<Relationships xmlns="http://schemas.openxmlformats.org/package/2006/relationships"><Relationship Id="rId8" Type="http://schemas.openxmlformats.org/officeDocument/2006/relationships/tags" Target="../tags/tag843.xml"/><Relationship Id="rId3" Type="http://schemas.openxmlformats.org/officeDocument/2006/relationships/tags" Target="../tags/tag838.xml"/><Relationship Id="rId7" Type="http://schemas.openxmlformats.org/officeDocument/2006/relationships/tags" Target="../tags/tag842.xml"/><Relationship Id="rId12" Type="http://schemas.openxmlformats.org/officeDocument/2006/relationships/image" Target="../media/image23.png"/><Relationship Id="rId2" Type="http://schemas.openxmlformats.org/officeDocument/2006/relationships/tags" Target="../tags/tag837.xml"/><Relationship Id="rId1" Type="http://schemas.openxmlformats.org/officeDocument/2006/relationships/tags" Target="../tags/tag836.xml"/><Relationship Id="rId6" Type="http://schemas.openxmlformats.org/officeDocument/2006/relationships/tags" Target="../tags/tag841.xml"/><Relationship Id="rId11" Type="http://schemas.openxmlformats.org/officeDocument/2006/relationships/slideMaster" Target="../slideMasters/slideMaster7.xml"/><Relationship Id="rId5" Type="http://schemas.openxmlformats.org/officeDocument/2006/relationships/tags" Target="../tags/tag840.xml"/><Relationship Id="rId10" Type="http://schemas.openxmlformats.org/officeDocument/2006/relationships/tags" Target="../tags/tag845.xml"/><Relationship Id="rId4" Type="http://schemas.openxmlformats.org/officeDocument/2006/relationships/tags" Target="../tags/tag839.xml"/><Relationship Id="rId9" Type="http://schemas.openxmlformats.org/officeDocument/2006/relationships/tags" Target="../tags/tag844.xml"/></Relationships>
</file>

<file path=ppt/slideLayouts/_rels/slideLayout126.xml.rels><?xml version="1.0" encoding="UTF-8" standalone="yes"?>
<Relationships xmlns="http://schemas.openxmlformats.org/package/2006/relationships"><Relationship Id="rId8" Type="http://schemas.openxmlformats.org/officeDocument/2006/relationships/tags" Target="../tags/tag853.xml"/><Relationship Id="rId3" Type="http://schemas.openxmlformats.org/officeDocument/2006/relationships/tags" Target="../tags/tag848.xml"/><Relationship Id="rId7" Type="http://schemas.openxmlformats.org/officeDocument/2006/relationships/tags" Target="../tags/tag852.xml"/><Relationship Id="rId2" Type="http://schemas.openxmlformats.org/officeDocument/2006/relationships/tags" Target="../tags/tag847.xml"/><Relationship Id="rId1" Type="http://schemas.openxmlformats.org/officeDocument/2006/relationships/tags" Target="../tags/tag846.xml"/><Relationship Id="rId6" Type="http://schemas.openxmlformats.org/officeDocument/2006/relationships/tags" Target="../tags/tag851.xml"/><Relationship Id="rId5" Type="http://schemas.openxmlformats.org/officeDocument/2006/relationships/tags" Target="../tags/tag850.xml"/><Relationship Id="rId4" Type="http://schemas.openxmlformats.org/officeDocument/2006/relationships/tags" Target="../tags/tag849.xml"/><Relationship Id="rId9" Type="http://schemas.openxmlformats.org/officeDocument/2006/relationships/slideMaster" Target="../slideMasters/slideMaster7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tags" Target="../tags/tag9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tags" Target="../tags/tag12.xml"/><Relationship Id="rId5" Type="http://schemas.openxmlformats.org/officeDocument/2006/relationships/tags" Target="../tags/tag11.xml"/><Relationship Id="rId4" Type="http://schemas.openxmlformats.org/officeDocument/2006/relationships/tags" Target="../tags/tag10.xml"/><Relationship Id="rId9" Type="http://schemas.openxmlformats.org/officeDocument/2006/relationships/image" Target="file:///C:\Users\D69LXP2\Desktop\400px_tools/pic_temp/pic_sup.png" TargetMode="External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2.xml"/><Relationship Id="rId3" Type="http://schemas.openxmlformats.org/officeDocument/2006/relationships/tags" Target="../tags/tag15.xml"/><Relationship Id="rId7" Type="http://schemas.openxmlformats.org/officeDocument/2006/relationships/tags" Target="../tags/tag19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tags" Target="../tags/tag18.xml"/><Relationship Id="rId5" Type="http://schemas.openxmlformats.org/officeDocument/2006/relationships/tags" Target="../tags/tag17.xml"/><Relationship Id="rId10" Type="http://schemas.openxmlformats.org/officeDocument/2006/relationships/image" Target="file:///C:\Users\D69LXP2\Desktop\400px_tools/pic_temp/pic_sup.png" TargetMode="External"/><Relationship Id="rId4" Type="http://schemas.openxmlformats.org/officeDocument/2006/relationships/tags" Target="../tags/tag16.xml"/><Relationship Id="rId9" Type="http://schemas.openxmlformats.org/officeDocument/2006/relationships/image" Target="../media/image2.png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tags" Target="../tags/tag22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21.xml"/><Relationship Id="rId1" Type="http://schemas.openxmlformats.org/officeDocument/2006/relationships/tags" Target="../tags/tag20.xml"/><Relationship Id="rId6" Type="http://schemas.openxmlformats.org/officeDocument/2006/relationships/tags" Target="../tags/tag25.xml"/><Relationship Id="rId5" Type="http://schemas.openxmlformats.org/officeDocument/2006/relationships/tags" Target="../tags/tag24.xml"/><Relationship Id="rId4" Type="http://schemas.openxmlformats.org/officeDocument/2006/relationships/tags" Target="../tags/tag23.xml"/><Relationship Id="rId9" Type="http://schemas.openxmlformats.org/officeDocument/2006/relationships/image" Target="file:///C:\Users\D69LXP2\Desktop\400px_tools/pic_temp/pic_sup.png" TargetMode="External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tags" Target="../tags/tag33.xml"/><Relationship Id="rId3" Type="http://schemas.openxmlformats.org/officeDocument/2006/relationships/tags" Target="../tags/tag28.xml"/><Relationship Id="rId7" Type="http://schemas.openxmlformats.org/officeDocument/2006/relationships/tags" Target="../tags/tag32.xml"/><Relationship Id="rId2" Type="http://schemas.openxmlformats.org/officeDocument/2006/relationships/tags" Target="../tags/tag27.xml"/><Relationship Id="rId1" Type="http://schemas.openxmlformats.org/officeDocument/2006/relationships/tags" Target="../tags/tag26.xml"/><Relationship Id="rId6" Type="http://schemas.openxmlformats.org/officeDocument/2006/relationships/tags" Target="../tags/tag31.xml"/><Relationship Id="rId11" Type="http://schemas.openxmlformats.org/officeDocument/2006/relationships/image" Target="file:///C:\Users\D69LXP2\Desktop\400px_tools/pic_temp/pic_sup.png" TargetMode="External"/><Relationship Id="rId5" Type="http://schemas.openxmlformats.org/officeDocument/2006/relationships/tags" Target="../tags/tag30.xml"/><Relationship Id="rId10" Type="http://schemas.openxmlformats.org/officeDocument/2006/relationships/image" Target="../media/image2.png"/><Relationship Id="rId4" Type="http://schemas.openxmlformats.org/officeDocument/2006/relationships/tags" Target="../tags/tag29.xml"/><Relationship Id="rId9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8" Type="http://schemas.openxmlformats.org/officeDocument/2006/relationships/tags" Target="../tags/tag41.xml"/><Relationship Id="rId13" Type="http://schemas.openxmlformats.org/officeDocument/2006/relationships/image" Target="file:///C:\Users\D69LXP2\Desktop\400px_tools/pic_temp/pic_sup.png" TargetMode="External"/><Relationship Id="rId3" Type="http://schemas.openxmlformats.org/officeDocument/2006/relationships/tags" Target="../tags/tag36.xml"/><Relationship Id="rId7" Type="http://schemas.openxmlformats.org/officeDocument/2006/relationships/tags" Target="../tags/tag40.xml"/><Relationship Id="rId12" Type="http://schemas.openxmlformats.org/officeDocument/2006/relationships/image" Target="../media/image2.png"/><Relationship Id="rId2" Type="http://schemas.openxmlformats.org/officeDocument/2006/relationships/tags" Target="../tags/tag35.xml"/><Relationship Id="rId1" Type="http://schemas.openxmlformats.org/officeDocument/2006/relationships/tags" Target="../tags/tag34.xml"/><Relationship Id="rId6" Type="http://schemas.openxmlformats.org/officeDocument/2006/relationships/tags" Target="../tags/tag39.xml"/><Relationship Id="rId11" Type="http://schemas.openxmlformats.org/officeDocument/2006/relationships/slideMaster" Target="../slideMasters/slideMaster2.xml"/><Relationship Id="rId5" Type="http://schemas.openxmlformats.org/officeDocument/2006/relationships/tags" Target="../tags/tag38.xml"/><Relationship Id="rId10" Type="http://schemas.openxmlformats.org/officeDocument/2006/relationships/tags" Target="../tags/tag43.xml"/><Relationship Id="rId4" Type="http://schemas.openxmlformats.org/officeDocument/2006/relationships/tags" Target="../tags/tag37.xml"/><Relationship Id="rId9" Type="http://schemas.openxmlformats.org/officeDocument/2006/relationships/tags" Target="../tags/tag42.xml"/></Relationships>
</file>

<file path=ppt/slideLayouts/_rels/slideLayout21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2.xml"/><Relationship Id="rId3" Type="http://schemas.openxmlformats.org/officeDocument/2006/relationships/tags" Target="../tags/tag46.xml"/><Relationship Id="rId7" Type="http://schemas.openxmlformats.org/officeDocument/2006/relationships/tags" Target="../tags/tag50.xml"/><Relationship Id="rId2" Type="http://schemas.openxmlformats.org/officeDocument/2006/relationships/tags" Target="../tags/tag45.xml"/><Relationship Id="rId1" Type="http://schemas.openxmlformats.org/officeDocument/2006/relationships/tags" Target="../tags/tag44.xml"/><Relationship Id="rId6" Type="http://schemas.openxmlformats.org/officeDocument/2006/relationships/tags" Target="../tags/tag49.xml"/><Relationship Id="rId5" Type="http://schemas.openxmlformats.org/officeDocument/2006/relationships/tags" Target="../tags/tag48.xml"/><Relationship Id="rId10" Type="http://schemas.openxmlformats.org/officeDocument/2006/relationships/image" Target="file:///C:\Users\D69LXP2\Desktop\400px_tools/pic_temp/whole_pic.png" TargetMode="External"/><Relationship Id="rId4" Type="http://schemas.openxmlformats.org/officeDocument/2006/relationships/tags" Target="../tags/tag47.xml"/><Relationship Id="rId9" Type="http://schemas.openxmlformats.org/officeDocument/2006/relationships/image" Target="../media/image3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tags" Target="../tags/tag51.xml"/><Relationship Id="rId5" Type="http://schemas.openxmlformats.org/officeDocument/2006/relationships/image" Target="../media/image1.png"/><Relationship Id="rId4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8" Type="http://schemas.openxmlformats.org/officeDocument/2006/relationships/tags" Target="../tags/tag61.xml"/><Relationship Id="rId3" Type="http://schemas.openxmlformats.org/officeDocument/2006/relationships/tags" Target="../tags/tag56.xml"/><Relationship Id="rId7" Type="http://schemas.openxmlformats.org/officeDocument/2006/relationships/tags" Target="../tags/tag60.xml"/><Relationship Id="rId2" Type="http://schemas.openxmlformats.org/officeDocument/2006/relationships/tags" Target="../tags/tag55.xml"/><Relationship Id="rId1" Type="http://schemas.openxmlformats.org/officeDocument/2006/relationships/tags" Target="../tags/tag54.xml"/><Relationship Id="rId6" Type="http://schemas.openxmlformats.org/officeDocument/2006/relationships/tags" Target="../tags/tag59.xml"/><Relationship Id="rId11" Type="http://schemas.openxmlformats.org/officeDocument/2006/relationships/image" Target="file:///C:\Users\D69LXP2\Desktop\400px_tools/pic_temp/pic_sup.png" TargetMode="External"/><Relationship Id="rId5" Type="http://schemas.openxmlformats.org/officeDocument/2006/relationships/tags" Target="../tags/tag58.xml"/><Relationship Id="rId10" Type="http://schemas.openxmlformats.org/officeDocument/2006/relationships/image" Target="../media/image2.png"/><Relationship Id="rId4" Type="http://schemas.openxmlformats.org/officeDocument/2006/relationships/tags" Target="../tags/tag57.xml"/><Relationship Id="rId9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2.xml"/><Relationship Id="rId3" Type="http://schemas.openxmlformats.org/officeDocument/2006/relationships/tags" Target="../tags/tag64.xml"/><Relationship Id="rId7" Type="http://schemas.openxmlformats.org/officeDocument/2006/relationships/tags" Target="../tags/tag68.xml"/><Relationship Id="rId2" Type="http://schemas.openxmlformats.org/officeDocument/2006/relationships/tags" Target="../tags/tag63.xml"/><Relationship Id="rId1" Type="http://schemas.openxmlformats.org/officeDocument/2006/relationships/tags" Target="../tags/tag62.xml"/><Relationship Id="rId6" Type="http://schemas.openxmlformats.org/officeDocument/2006/relationships/tags" Target="../tags/tag67.xml"/><Relationship Id="rId5" Type="http://schemas.openxmlformats.org/officeDocument/2006/relationships/tags" Target="../tags/tag66.xml"/><Relationship Id="rId10" Type="http://schemas.openxmlformats.org/officeDocument/2006/relationships/image" Target="file:///C:\Users\D69LXP2\Desktop\400px_tools/pic_temp/pic_sup.png" TargetMode="External"/><Relationship Id="rId4" Type="http://schemas.openxmlformats.org/officeDocument/2006/relationships/tags" Target="../tags/tag65.xml"/><Relationship Id="rId9" Type="http://schemas.openxmlformats.org/officeDocument/2006/relationships/image" Target="../media/image2.png"/></Relationships>
</file>

<file path=ppt/slideLayouts/_rels/slideLayout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tags" Target="../tags/tag71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70.xml"/><Relationship Id="rId1" Type="http://schemas.openxmlformats.org/officeDocument/2006/relationships/tags" Target="../tags/tag69.xml"/><Relationship Id="rId6" Type="http://schemas.openxmlformats.org/officeDocument/2006/relationships/tags" Target="../tags/tag74.xml"/><Relationship Id="rId5" Type="http://schemas.openxmlformats.org/officeDocument/2006/relationships/tags" Target="../tags/tag73.xml"/><Relationship Id="rId4" Type="http://schemas.openxmlformats.org/officeDocument/2006/relationships/tags" Target="../tags/tag72.xml"/><Relationship Id="rId9" Type="http://schemas.openxmlformats.org/officeDocument/2006/relationships/image" Target="file:///C:\Users\D69LXP2\Desktop\400px_tools/pic_temp/pic_sup.png" TargetMode="External"/></Relationships>
</file>

<file path=ppt/slideLayouts/_rels/slideLayout26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2.xml"/><Relationship Id="rId3" Type="http://schemas.openxmlformats.org/officeDocument/2006/relationships/tags" Target="../tags/tag77.xml"/><Relationship Id="rId7" Type="http://schemas.openxmlformats.org/officeDocument/2006/relationships/tags" Target="../tags/tag81.xml"/><Relationship Id="rId2" Type="http://schemas.openxmlformats.org/officeDocument/2006/relationships/tags" Target="../tags/tag76.xml"/><Relationship Id="rId1" Type="http://schemas.openxmlformats.org/officeDocument/2006/relationships/tags" Target="../tags/tag75.xml"/><Relationship Id="rId6" Type="http://schemas.openxmlformats.org/officeDocument/2006/relationships/tags" Target="../tags/tag80.xml"/><Relationship Id="rId5" Type="http://schemas.openxmlformats.org/officeDocument/2006/relationships/tags" Target="../tags/tag79.xml"/><Relationship Id="rId10" Type="http://schemas.openxmlformats.org/officeDocument/2006/relationships/image" Target="file:///C:\Users\D69LXP2\Desktop\400px_tools/pic_temp/pic_sup.png" TargetMode="External"/><Relationship Id="rId4" Type="http://schemas.openxmlformats.org/officeDocument/2006/relationships/tags" Target="../tags/tag78.xml"/><Relationship Id="rId9" Type="http://schemas.openxmlformats.org/officeDocument/2006/relationships/image" Target="../media/image2.png"/></Relationships>
</file>

<file path=ppt/slideLayouts/_rels/slideLayout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tags" Target="../tags/tag84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83.xml"/><Relationship Id="rId1" Type="http://schemas.openxmlformats.org/officeDocument/2006/relationships/tags" Target="../tags/tag82.xml"/><Relationship Id="rId6" Type="http://schemas.openxmlformats.org/officeDocument/2006/relationships/tags" Target="../tags/tag87.xml"/><Relationship Id="rId5" Type="http://schemas.openxmlformats.org/officeDocument/2006/relationships/tags" Target="../tags/tag86.xml"/><Relationship Id="rId4" Type="http://schemas.openxmlformats.org/officeDocument/2006/relationships/tags" Target="../tags/tag85.xml"/><Relationship Id="rId9" Type="http://schemas.openxmlformats.org/officeDocument/2006/relationships/image" Target="file:///C:\Users\D69LXP2\Desktop\400px_tools/pic_temp/pic_sup.png" TargetMode="External"/></Relationships>
</file>

<file path=ppt/slideLayouts/_rels/slideLayout28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2.xml"/><Relationship Id="rId3" Type="http://schemas.openxmlformats.org/officeDocument/2006/relationships/tags" Target="../tags/tag90.xml"/><Relationship Id="rId7" Type="http://schemas.openxmlformats.org/officeDocument/2006/relationships/tags" Target="../tags/tag94.xml"/><Relationship Id="rId2" Type="http://schemas.openxmlformats.org/officeDocument/2006/relationships/tags" Target="../tags/tag89.xml"/><Relationship Id="rId1" Type="http://schemas.openxmlformats.org/officeDocument/2006/relationships/tags" Target="../tags/tag88.xml"/><Relationship Id="rId6" Type="http://schemas.openxmlformats.org/officeDocument/2006/relationships/tags" Target="../tags/tag93.xml"/><Relationship Id="rId5" Type="http://schemas.openxmlformats.org/officeDocument/2006/relationships/tags" Target="../tags/tag92.xml"/><Relationship Id="rId10" Type="http://schemas.openxmlformats.org/officeDocument/2006/relationships/image" Target="file:///C:\Users\D69LXP2\Desktop\400px_tools/pic_temp/pic_sup.png" TargetMode="External"/><Relationship Id="rId4" Type="http://schemas.openxmlformats.org/officeDocument/2006/relationships/tags" Target="../tags/tag91.xml"/><Relationship Id="rId9" Type="http://schemas.openxmlformats.org/officeDocument/2006/relationships/image" Target="../media/image2.png"/></Relationships>
</file>

<file path=ppt/slideLayouts/_rels/slideLayout29.xml.rels><?xml version="1.0" encoding="UTF-8" standalone="yes"?>
<Relationships xmlns="http://schemas.openxmlformats.org/package/2006/relationships"><Relationship Id="rId8" Type="http://schemas.openxmlformats.org/officeDocument/2006/relationships/tags" Target="../tags/tag102.xml"/><Relationship Id="rId3" Type="http://schemas.openxmlformats.org/officeDocument/2006/relationships/tags" Target="../tags/tag97.xml"/><Relationship Id="rId7" Type="http://schemas.openxmlformats.org/officeDocument/2006/relationships/tags" Target="../tags/tag101.xml"/><Relationship Id="rId12" Type="http://schemas.openxmlformats.org/officeDocument/2006/relationships/image" Target="file:///C:\Users\D69LXP2\Desktop\400px_tools/pic_temp/pic_sup.png" TargetMode="External"/><Relationship Id="rId2" Type="http://schemas.openxmlformats.org/officeDocument/2006/relationships/tags" Target="../tags/tag96.xml"/><Relationship Id="rId1" Type="http://schemas.openxmlformats.org/officeDocument/2006/relationships/tags" Target="../tags/tag95.xml"/><Relationship Id="rId6" Type="http://schemas.openxmlformats.org/officeDocument/2006/relationships/tags" Target="../tags/tag100.xml"/><Relationship Id="rId11" Type="http://schemas.openxmlformats.org/officeDocument/2006/relationships/image" Target="../media/image2.png"/><Relationship Id="rId5" Type="http://schemas.openxmlformats.org/officeDocument/2006/relationships/tags" Target="../tags/tag99.xml"/><Relationship Id="rId10" Type="http://schemas.openxmlformats.org/officeDocument/2006/relationships/slideMaster" Target="../slideMasters/slideMaster2.xml"/><Relationship Id="rId4" Type="http://schemas.openxmlformats.org/officeDocument/2006/relationships/tags" Target="../tags/tag98.xml"/><Relationship Id="rId9" Type="http://schemas.openxmlformats.org/officeDocument/2006/relationships/tags" Target="../tags/tag10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8" Type="http://schemas.openxmlformats.org/officeDocument/2006/relationships/tags" Target="../tags/tag111.xml"/><Relationship Id="rId3" Type="http://schemas.openxmlformats.org/officeDocument/2006/relationships/tags" Target="../tags/tag106.xml"/><Relationship Id="rId7" Type="http://schemas.openxmlformats.org/officeDocument/2006/relationships/tags" Target="../tags/tag110.xml"/><Relationship Id="rId12" Type="http://schemas.openxmlformats.org/officeDocument/2006/relationships/image" Target="file:///C:\Users\D69LXP2\Desktop\400px_tools/pic_temp/pic_sup.png" TargetMode="External"/><Relationship Id="rId2" Type="http://schemas.openxmlformats.org/officeDocument/2006/relationships/tags" Target="../tags/tag105.xml"/><Relationship Id="rId1" Type="http://schemas.openxmlformats.org/officeDocument/2006/relationships/tags" Target="../tags/tag104.xml"/><Relationship Id="rId6" Type="http://schemas.openxmlformats.org/officeDocument/2006/relationships/tags" Target="../tags/tag109.xml"/><Relationship Id="rId11" Type="http://schemas.openxmlformats.org/officeDocument/2006/relationships/image" Target="../media/image2.png"/><Relationship Id="rId5" Type="http://schemas.openxmlformats.org/officeDocument/2006/relationships/tags" Target="../tags/tag108.xml"/><Relationship Id="rId10" Type="http://schemas.openxmlformats.org/officeDocument/2006/relationships/slideMaster" Target="../slideMasters/slideMaster2.xml"/><Relationship Id="rId4" Type="http://schemas.openxmlformats.org/officeDocument/2006/relationships/tags" Target="../tags/tag107.xml"/><Relationship Id="rId9" Type="http://schemas.openxmlformats.org/officeDocument/2006/relationships/tags" Target="../tags/tag112.xml"/></Relationships>
</file>

<file path=ppt/slideLayouts/_rels/slideLayout31.xml.rels><?xml version="1.0" encoding="UTF-8" standalone="yes"?>
<Relationships xmlns="http://schemas.openxmlformats.org/package/2006/relationships"><Relationship Id="rId8" Type="http://schemas.openxmlformats.org/officeDocument/2006/relationships/tags" Target="../tags/tag120.xml"/><Relationship Id="rId3" Type="http://schemas.openxmlformats.org/officeDocument/2006/relationships/tags" Target="../tags/tag115.xml"/><Relationship Id="rId7" Type="http://schemas.openxmlformats.org/officeDocument/2006/relationships/tags" Target="../tags/tag119.xml"/><Relationship Id="rId12" Type="http://schemas.openxmlformats.org/officeDocument/2006/relationships/image" Target="file:///C:\Users\D69LXP2\Desktop\400px_tools/pic_temp/pic_sup.png" TargetMode="External"/><Relationship Id="rId2" Type="http://schemas.openxmlformats.org/officeDocument/2006/relationships/tags" Target="../tags/tag114.xml"/><Relationship Id="rId1" Type="http://schemas.openxmlformats.org/officeDocument/2006/relationships/tags" Target="../tags/tag113.xml"/><Relationship Id="rId6" Type="http://schemas.openxmlformats.org/officeDocument/2006/relationships/tags" Target="../tags/tag118.xml"/><Relationship Id="rId11" Type="http://schemas.openxmlformats.org/officeDocument/2006/relationships/image" Target="../media/image2.png"/><Relationship Id="rId5" Type="http://schemas.openxmlformats.org/officeDocument/2006/relationships/tags" Target="../tags/tag117.xml"/><Relationship Id="rId10" Type="http://schemas.openxmlformats.org/officeDocument/2006/relationships/slideMaster" Target="../slideMasters/slideMaster2.xml"/><Relationship Id="rId4" Type="http://schemas.openxmlformats.org/officeDocument/2006/relationships/tags" Target="../tags/tag116.xml"/><Relationship Id="rId9" Type="http://schemas.openxmlformats.org/officeDocument/2006/relationships/tags" Target="../tags/tag121.xml"/></Relationships>
</file>

<file path=ppt/slideLayouts/_rels/slideLayout32.xml.rels><?xml version="1.0" encoding="UTF-8" standalone="yes"?>
<Relationships xmlns="http://schemas.openxmlformats.org/package/2006/relationships"><Relationship Id="rId8" Type="http://schemas.openxmlformats.org/officeDocument/2006/relationships/tags" Target="../tags/tag129.xml"/><Relationship Id="rId13" Type="http://schemas.openxmlformats.org/officeDocument/2006/relationships/image" Target="../media/image2.png"/><Relationship Id="rId3" Type="http://schemas.openxmlformats.org/officeDocument/2006/relationships/tags" Target="../tags/tag124.xml"/><Relationship Id="rId7" Type="http://schemas.openxmlformats.org/officeDocument/2006/relationships/tags" Target="../tags/tag128.xml"/><Relationship Id="rId12" Type="http://schemas.openxmlformats.org/officeDocument/2006/relationships/slideMaster" Target="../slideMasters/slideMaster2.xml"/><Relationship Id="rId2" Type="http://schemas.openxmlformats.org/officeDocument/2006/relationships/tags" Target="../tags/tag123.xml"/><Relationship Id="rId1" Type="http://schemas.openxmlformats.org/officeDocument/2006/relationships/tags" Target="../tags/tag122.xml"/><Relationship Id="rId6" Type="http://schemas.openxmlformats.org/officeDocument/2006/relationships/tags" Target="../tags/tag127.xml"/><Relationship Id="rId11" Type="http://schemas.openxmlformats.org/officeDocument/2006/relationships/tags" Target="../tags/tag132.xml"/><Relationship Id="rId5" Type="http://schemas.openxmlformats.org/officeDocument/2006/relationships/tags" Target="../tags/tag126.xml"/><Relationship Id="rId10" Type="http://schemas.openxmlformats.org/officeDocument/2006/relationships/tags" Target="../tags/tag131.xml"/><Relationship Id="rId4" Type="http://schemas.openxmlformats.org/officeDocument/2006/relationships/tags" Target="../tags/tag125.xml"/><Relationship Id="rId9" Type="http://schemas.openxmlformats.org/officeDocument/2006/relationships/tags" Target="../tags/tag130.xml"/><Relationship Id="rId14" Type="http://schemas.openxmlformats.org/officeDocument/2006/relationships/image" Target="file:///C:\Users\D69LXP2\Desktop\400px_tools/pic_temp/pic_sup.png" TargetMode="External"/></Relationships>
</file>

<file path=ppt/slideLayouts/_rels/slideLayout33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2.xml"/><Relationship Id="rId3" Type="http://schemas.openxmlformats.org/officeDocument/2006/relationships/tags" Target="../tags/tag135.xml"/><Relationship Id="rId7" Type="http://schemas.openxmlformats.org/officeDocument/2006/relationships/tags" Target="../tags/tag139.xml"/><Relationship Id="rId2" Type="http://schemas.openxmlformats.org/officeDocument/2006/relationships/tags" Target="../tags/tag134.xml"/><Relationship Id="rId1" Type="http://schemas.openxmlformats.org/officeDocument/2006/relationships/tags" Target="../tags/tag133.xml"/><Relationship Id="rId6" Type="http://schemas.openxmlformats.org/officeDocument/2006/relationships/tags" Target="../tags/tag138.xml"/><Relationship Id="rId5" Type="http://schemas.openxmlformats.org/officeDocument/2006/relationships/tags" Target="../tags/tag137.xml"/><Relationship Id="rId10" Type="http://schemas.openxmlformats.org/officeDocument/2006/relationships/image" Target="file:///C:\Users\D69LXP2\Desktop\400px_tools/pic_temp/pic_sup.png" TargetMode="External"/><Relationship Id="rId4" Type="http://schemas.openxmlformats.org/officeDocument/2006/relationships/tags" Target="../tags/tag136.xml"/><Relationship Id="rId9" Type="http://schemas.openxmlformats.org/officeDocument/2006/relationships/image" Target="../media/image2.png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8" Type="http://schemas.openxmlformats.org/officeDocument/2006/relationships/tags" Target="../tags/tag153.xml"/><Relationship Id="rId13" Type="http://schemas.openxmlformats.org/officeDocument/2006/relationships/tags" Target="../tags/tag158.xml"/><Relationship Id="rId3" Type="http://schemas.openxmlformats.org/officeDocument/2006/relationships/tags" Target="../tags/tag148.xml"/><Relationship Id="rId7" Type="http://schemas.openxmlformats.org/officeDocument/2006/relationships/tags" Target="../tags/tag152.xml"/><Relationship Id="rId12" Type="http://schemas.openxmlformats.org/officeDocument/2006/relationships/tags" Target="../tags/tag157.xml"/><Relationship Id="rId17" Type="http://schemas.openxmlformats.org/officeDocument/2006/relationships/image" Target="../media/image4.png"/><Relationship Id="rId2" Type="http://schemas.openxmlformats.org/officeDocument/2006/relationships/tags" Target="../tags/tag147.xml"/><Relationship Id="rId16" Type="http://schemas.openxmlformats.org/officeDocument/2006/relationships/slideMaster" Target="../slideMasters/slideMaster3.xml"/><Relationship Id="rId1" Type="http://schemas.openxmlformats.org/officeDocument/2006/relationships/tags" Target="../tags/tag146.xml"/><Relationship Id="rId6" Type="http://schemas.openxmlformats.org/officeDocument/2006/relationships/tags" Target="../tags/tag151.xml"/><Relationship Id="rId11" Type="http://schemas.openxmlformats.org/officeDocument/2006/relationships/tags" Target="../tags/tag156.xml"/><Relationship Id="rId5" Type="http://schemas.openxmlformats.org/officeDocument/2006/relationships/tags" Target="../tags/tag150.xml"/><Relationship Id="rId15" Type="http://schemas.openxmlformats.org/officeDocument/2006/relationships/tags" Target="../tags/tag160.xml"/><Relationship Id="rId10" Type="http://schemas.openxmlformats.org/officeDocument/2006/relationships/tags" Target="../tags/tag155.xml"/><Relationship Id="rId4" Type="http://schemas.openxmlformats.org/officeDocument/2006/relationships/tags" Target="../tags/tag149.xml"/><Relationship Id="rId9" Type="http://schemas.openxmlformats.org/officeDocument/2006/relationships/tags" Target="../tags/tag154.xml"/><Relationship Id="rId14" Type="http://schemas.openxmlformats.org/officeDocument/2006/relationships/tags" Target="../tags/tag159.xml"/></Relationships>
</file>

<file path=ppt/slideLayouts/_rels/slideLayout36.xml.rels><?xml version="1.0" encoding="UTF-8" standalone="yes"?>
<Relationships xmlns="http://schemas.openxmlformats.org/package/2006/relationships"><Relationship Id="rId8" Type="http://schemas.openxmlformats.org/officeDocument/2006/relationships/tags" Target="../tags/tag168.xml"/><Relationship Id="rId3" Type="http://schemas.openxmlformats.org/officeDocument/2006/relationships/tags" Target="../tags/tag163.xml"/><Relationship Id="rId7" Type="http://schemas.openxmlformats.org/officeDocument/2006/relationships/tags" Target="../tags/tag167.xml"/><Relationship Id="rId12" Type="http://schemas.openxmlformats.org/officeDocument/2006/relationships/image" Target="../media/image5.jpeg"/><Relationship Id="rId2" Type="http://schemas.openxmlformats.org/officeDocument/2006/relationships/tags" Target="../tags/tag162.xml"/><Relationship Id="rId1" Type="http://schemas.openxmlformats.org/officeDocument/2006/relationships/tags" Target="../tags/tag161.xml"/><Relationship Id="rId6" Type="http://schemas.openxmlformats.org/officeDocument/2006/relationships/tags" Target="../tags/tag166.xml"/><Relationship Id="rId11" Type="http://schemas.openxmlformats.org/officeDocument/2006/relationships/slideMaster" Target="../slideMasters/slideMaster3.xml"/><Relationship Id="rId5" Type="http://schemas.openxmlformats.org/officeDocument/2006/relationships/tags" Target="../tags/tag165.xml"/><Relationship Id="rId10" Type="http://schemas.openxmlformats.org/officeDocument/2006/relationships/tags" Target="../tags/tag170.xml"/><Relationship Id="rId4" Type="http://schemas.openxmlformats.org/officeDocument/2006/relationships/tags" Target="../tags/tag164.xml"/><Relationship Id="rId9" Type="http://schemas.openxmlformats.org/officeDocument/2006/relationships/tags" Target="../tags/tag169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tags" Target="../tags/tag173.xml"/><Relationship Id="rId7" Type="http://schemas.openxmlformats.org/officeDocument/2006/relationships/image" Target="../media/image6.png"/><Relationship Id="rId2" Type="http://schemas.openxmlformats.org/officeDocument/2006/relationships/tags" Target="../tags/tag172.xml"/><Relationship Id="rId1" Type="http://schemas.openxmlformats.org/officeDocument/2006/relationships/tags" Target="../tags/tag171.xml"/><Relationship Id="rId6" Type="http://schemas.openxmlformats.org/officeDocument/2006/relationships/slideMaster" Target="../slideMasters/slideMaster3.xml"/><Relationship Id="rId5" Type="http://schemas.openxmlformats.org/officeDocument/2006/relationships/tags" Target="../tags/tag175.xml"/><Relationship Id="rId4" Type="http://schemas.openxmlformats.org/officeDocument/2006/relationships/tags" Target="../tags/tag174.xml"/></Relationships>
</file>

<file path=ppt/slideLayouts/_rels/slideLayout38.xml.rels><?xml version="1.0" encoding="UTF-8" standalone="yes"?>
<Relationships xmlns="http://schemas.openxmlformats.org/package/2006/relationships"><Relationship Id="rId8" Type="http://schemas.openxmlformats.org/officeDocument/2006/relationships/tags" Target="../tags/tag183.xml"/><Relationship Id="rId13" Type="http://schemas.openxmlformats.org/officeDocument/2006/relationships/image" Target="../media/image5.jpeg"/><Relationship Id="rId3" Type="http://schemas.openxmlformats.org/officeDocument/2006/relationships/tags" Target="../tags/tag178.xml"/><Relationship Id="rId7" Type="http://schemas.openxmlformats.org/officeDocument/2006/relationships/tags" Target="../tags/tag182.xml"/><Relationship Id="rId12" Type="http://schemas.openxmlformats.org/officeDocument/2006/relationships/slideMaster" Target="../slideMasters/slideMaster3.xml"/><Relationship Id="rId2" Type="http://schemas.openxmlformats.org/officeDocument/2006/relationships/tags" Target="../tags/tag177.xml"/><Relationship Id="rId1" Type="http://schemas.openxmlformats.org/officeDocument/2006/relationships/tags" Target="../tags/tag176.xml"/><Relationship Id="rId6" Type="http://schemas.openxmlformats.org/officeDocument/2006/relationships/tags" Target="../tags/tag181.xml"/><Relationship Id="rId11" Type="http://schemas.openxmlformats.org/officeDocument/2006/relationships/tags" Target="../tags/tag186.xml"/><Relationship Id="rId5" Type="http://schemas.openxmlformats.org/officeDocument/2006/relationships/tags" Target="../tags/tag180.xml"/><Relationship Id="rId10" Type="http://schemas.openxmlformats.org/officeDocument/2006/relationships/tags" Target="../tags/tag185.xml"/><Relationship Id="rId4" Type="http://schemas.openxmlformats.org/officeDocument/2006/relationships/tags" Target="../tags/tag179.xml"/><Relationship Id="rId9" Type="http://schemas.openxmlformats.org/officeDocument/2006/relationships/tags" Target="../tags/tag184.xml"/></Relationships>
</file>

<file path=ppt/slideLayouts/_rels/slideLayout39.xml.rels><?xml version="1.0" encoding="UTF-8" standalone="yes"?>
<Relationships xmlns="http://schemas.openxmlformats.org/package/2006/relationships"><Relationship Id="rId8" Type="http://schemas.openxmlformats.org/officeDocument/2006/relationships/tags" Target="../tags/tag194.xml"/><Relationship Id="rId13" Type="http://schemas.openxmlformats.org/officeDocument/2006/relationships/tags" Target="../tags/tag199.xml"/><Relationship Id="rId3" Type="http://schemas.openxmlformats.org/officeDocument/2006/relationships/tags" Target="../tags/tag189.xml"/><Relationship Id="rId7" Type="http://schemas.openxmlformats.org/officeDocument/2006/relationships/tags" Target="../tags/tag193.xml"/><Relationship Id="rId12" Type="http://schemas.openxmlformats.org/officeDocument/2006/relationships/tags" Target="../tags/tag198.xml"/><Relationship Id="rId2" Type="http://schemas.openxmlformats.org/officeDocument/2006/relationships/tags" Target="../tags/tag188.xml"/><Relationship Id="rId1" Type="http://schemas.openxmlformats.org/officeDocument/2006/relationships/tags" Target="../tags/tag187.xml"/><Relationship Id="rId6" Type="http://schemas.openxmlformats.org/officeDocument/2006/relationships/tags" Target="../tags/tag192.xml"/><Relationship Id="rId11" Type="http://schemas.openxmlformats.org/officeDocument/2006/relationships/tags" Target="../tags/tag197.xml"/><Relationship Id="rId5" Type="http://schemas.openxmlformats.org/officeDocument/2006/relationships/tags" Target="../tags/tag191.xml"/><Relationship Id="rId15" Type="http://schemas.openxmlformats.org/officeDocument/2006/relationships/image" Target="../media/image5.jpeg"/><Relationship Id="rId10" Type="http://schemas.openxmlformats.org/officeDocument/2006/relationships/tags" Target="../tags/tag196.xml"/><Relationship Id="rId4" Type="http://schemas.openxmlformats.org/officeDocument/2006/relationships/tags" Target="../tags/tag190.xml"/><Relationship Id="rId9" Type="http://schemas.openxmlformats.org/officeDocument/2006/relationships/tags" Target="../tags/tag195.xml"/><Relationship Id="rId14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tags" Target="../tags/tag202.xml"/><Relationship Id="rId2" Type="http://schemas.openxmlformats.org/officeDocument/2006/relationships/tags" Target="../tags/tag201.xml"/><Relationship Id="rId1" Type="http://schemas.openxmlformats.org/officeDocument/2006/relationships/tags" Target="../tags/tag200.xml"/><Relationship Id="rId6" Type="http://schemas.openxmlformats.org/officeDocument/2006/relationships/image" Target="../media/image6.png"/><Relationship Id="rId5" Type="http://schemas.openxmlformats.org/officeDocument/2006/relationships/slideMaster" Target="../slideMasters/slideMaster3.xml"/><Relationship Id="rId4" Type="http://schemas.openxmlformats.org/officeDocument/2006/relationships/tags" Target="../tags/tag203.xml"/></Relationships>
</file>

<file path=ppt/slideLayouts/_rels/slideLayout41.xml.rels><?xml version="1.0" encoding="UTF-8" standalone="yes"?>
<Relationships xmlns="http://schemas.openxmlformats.org/package/2006/relationships"><Relationship Id="rId8" Type="http://schemas.openxmlformats.org/officeDocument/2006/relationships/tags" Target="../tags/tag211.xml"/><Relationship Id="rId3" Type="http://schemas.openxmlformats.org/officeDocument/2006/relationships/tags" Target="../tags/tag206.xml"/><Relationship Id="rId7" Type="http://schemas.openxmlformats.org/officeDocument/2006/relationships/tags" Target="../tags/tag210.xml"/><Relationship Id="rId2" Type="http://schemas.openxmlformats.org/officeDocument/2006/relationships/tags" Target="../tags/tag205.xml"/><Relationship Id="rId1" Type="http://schemas.openxmlformats.org/officeDocument/2006/relationships/tags" Target="../tags/tag204.xml"/><Relationship Id="rId6" Type="http://schemas.openxmlformats.org/officeDocument/2006/relationships/tags" Target="../tags/tag209.xml"/><Relationship Id="rId5" Type="http://schemas.openxmlformats.org/officeDocument/2006/relationships/tags" Target="../tags/tag208.xml"/><Relationship Id="rId10" Type="http://schemas.openxmlformats.org/officeDocument/2006/relationships/image" Target="../media/image5.jpeg"/><Relationship Id="rId4" Type="http://schemas.openxmlformats.org/officeDocument/2006/relationships/tags" Target="../tags/tag207.xml"/><Relationship Id="rId9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8" Type="http://schemas.openxmlformats.org/officeDocument/2006/relationships/tags" Target="../tags/tag219.xml"/><Relationship Id="rId13" Type="http://schemas.openxmlformats.org/officeDocument/2006/relationships/image" Target="../media/image5.jpeg"/><Relationship Id="rId3" Type="http://schemas.openxmlformats.org/officeDocument/2006/relationships/tags" Target="../tags/tag214.xml"/><Relationship Id="rId7" Type="http://schemas.openxmlformats.org/officeDocument/2006/relationships/tags" Target="../tags/tag218.xml"/><Relationship Id="rId12" Type="http://schemas.openxmlformats.org/officeDocument/2006/relationships/slideMaster" Target="../slideMasters/slideMaster3.xml"/><Relationship Id="rId2" Type="http://schemas.openxmlformats.org/officeDocument/2006/relationships/tags" Target="../tags/tag213.xml"/><Relationship Id="rId1" Type="http://schemas.openxmlformats.org/officeDocument/2006/relationships/tags" Target="../tags/tag212.xml"/><Relationship Id="rId6" Type="http://schemas.openxmlformats.org/officeDocument/2006/relationships/tags" Target="../tags/tag217.xml"/><Relationship Id="rId11" Type="http://schemas.openxmlformats.org/officeDocument/2006/relationships/tags" Target="../tags/tag222.xml"/><Relationship Id="rId5" Type="http://schemas.openxmlformats.org/officeDocument/2006/relationships/tags" Target="../tags/tag216.xml"/><Relationship Id="rId10" Type="http://schemas.openxmlformats.org/officeDocument/2006/relationships/tags" Target="../tags/tag221.xml"/><Relationship Id="rId4" Type="http://schemas.openxmlformats.org/officeDocument/2006/relationships/tags" Target="../tags/tag215.xml"/><Relationship Id="rId9" Type="http://schemas.openxmlformats.org/officeDocument/2006/relationships/tags" Target="../tags/tag220.xml"/></Relationships>
</file>

<file path=ppt/slideLayouts/_rels/slideLayout43.xml.rels><?xml version="1.0" encoding="UTF-8" standalone="yes"?>
<Relationships xmlns="http://schemas.openxmlformats.org/package/2006/relationships"><Relationship Id="rId8" Type="http://schemas.openxmlformats.org/officeDocument/2006/relationships/tags" Target="../tags/tag230.xml"/><Relationship Id="rId3" Type="http://schemas.openxmlformats.org/officeDocument/2006/relationships/tags" Target="../tags/tag225.xml"/><Relationship Id="rId7" Type="http://schemas.openxmlformats.org/officeDocument/2006/relationships/tags" Target="../tags/tag229.xml"/><Relationship Id="rId12" Type="http://schemas.openxmlformats.org/officeDocument/2006/relationships/image" Target="../media/image5.jpeg"/><Relationship Id="rId2" Type="http://schemas.openxmlformats.org/officeDocument/2006/relationships/tags" Target="../tags/tag224.xml"/><Relationship Id="rId1" Type="http://schemas.openxmlformats.org/officeDocument/2006/relationships/tags" Target="../tags/tag223.xml"/><Relationship Id="rId6" Type="http://schemas.openxmlformats.org/officeDocument/2006/relationships/tags" Target="../tags/tag228.xml"/><Relationship Id="rId11" Type="http://schemas.openxmlformats.org/officeDocument/2006/relationships/slideMaster" Target="../slideMasters/slideMaster3.xml"/><Relationship Id="rId5" Type="http://schemas.openxmlformats.org/officeDocument/2006/relationships/tags" Target="../tags/tag227.xml"/><Relationship Id="rId10" Type="http://schemas.openxmlformats.org/officeDocument/2006/relationships/tags" Target="../tags/tag232.xml"/><Relationship Id="rId4" Type="http://schemas.openxmlformats.org/officeDocument/2006/relationships/tags" Target="../tags/tag226.xml"/><Relationship Id="rId9" Type="http://schemas.openxmlformats.org/officeDocument/2006/relationships/tags" Target="../tags/tag231.xml"/></Relationships>
</file>

<file path=ppt/slideLayouts/_rels/slideLayout44.xml.rels><?xml version="1.0" encoding="UTF-8" standalone="yes"?>
<Relationships xmlns="http://schemas.openxmlformats.org/package/2006/relationships"><Relationship Id="rId8" Type="http://schemas.openxmlformats.org/officeDocument/2006/relationships/tags" Target="../tags/tag240.xml"/><Relationship Id="rId3" Type="http://schemas.openxmlformats.org/officeDocument/2006/relationships/tags" Target="../tags/tag235.xml"/><Relationship Id="rId7" Type="http://schemas.openxmlformats.org/officeDocument/2006/relationships/tags" Target="../tags/tag239.xml"/><Relationship Id="rId2" Type="http://schemas.openxmlformats.org/officeDocument/2006/relationships/tags" Target="../tags/tag234.xml"/><Relationship Id="rId1" Type="http://schemas.openxmlformats.org/officeDocument/2006/relationships/tags" Target="../tags/tag233.xml"/><Relationship Id="rId6" Type="http://schemas.openxmlformats.org/officeDocument/2006/relationships/tags" Target="../tags/tag238.xml"/><Relationship Id="rId11" Type="http://schemas.openxmlformats.org/officeDocument/2006/relationships/image" Target="../media/image5.jpeg"/><Relationship Id="rId5" Type="http://schemas.openxmlformats.org/officeDocument/2006/relationships/tags" Target="../tags/tag237.xml"/><Relationship Id="rId10" Type="http://schemas.openxmlformats.org/officeDocument/2006/relationships/slideMaster" Target="../slideMasters/slideMaster3.xml"/><Relationship Id="rId4" Type="http://schemas.openxmlformats.org/officeDocument/2006/relationships/tags" Target="../tags/tag236.xml"/><Relationship Id="rId9" Type="http://schemas.openxmlformats.org/officeDocument/2006/relationships/tags" Target="../tags/tag24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tags" Target="../tags/tag244.xml"/><Relationship Id="rId7" Type="http://schemas.openxmlformats.org/officeDocument/2006/relationships/image" Target="../media/image7.png"/><Relationship Id="rId2" Type="http://schemas.openxmlformats.org/officeDocument/2006/relationships/tags" Target="../tags/tag243.xml"/><Relationship Id="rId1" Type="http://schemas.openxmlformats.org/officeDocument/2006/relationships/tags" Target="../tags/tag242.xml"/><Relationship Id="rId6" Type="http://schemas.openxmlformats.org/officeDocument/2006/relationships/slideMaster" Target="../slideMasters/slideMaster3.xml"/><Relationship Id="rId5" Type="http://schemas.openxmlformats.org/officeDocument/2006/relationships/tags" Target="../tags/tag246.xml"/><Relationship Id="rId4" Type="http://schemas.openxmlformats.org/officeDocument/2006/relationships/tags" Target="../tags/tag245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tags" Target="../tags/tag249.xml"/><Relationship Id="rId2" Type="http://schemas.openxmlformats.org/officeDocument/2006/relationships/tags" Target="../tags/tag248.xml"/><Relationship Id="rId1" Type="http://schemas.openxmlformats.org/officeDocument/2006/relationships/tags" Target="../tags/tag247.xml"/><Relationship Id="rId6" Type="http://schemas.openxmlformats.org/officeDocument/2006/relationships/image" Target="../media/image6.png"/><Relationship Id="rId5" Type="http://schemas.openxmlformats.org/officeDocument/2006/relationships/slideMaster" Target="../slideMasters/slideMaster3.xml"/><Relationship Id="rId4" Type="http://schemas.openxmlformats.org/officeDocument/2006/relationships/tags" Target="../tags/tag250.xml"/></Relationships>
</file>

<file path=ppt/slideLayouts/_rels/slideLayout47.xml.rels><?xml version="1.0" encoding="UTF-8" standalone="yes"?>
<Relationships xmlns="http://schemas.openxmlformats.org/package/2006/relationships"><Relationship Id="rId8" Type="http://schemas.openxmlformats.org/officeDocument/2006/relationships/tags" Target="../tags/tag258.xml"/><Relationship Id="rId3" Type="http://schemas.openxmlformats.org/officeDocument/2006/relationships/tags" Target="../tags/tag253.xml"/><Relationship Id="rId7" Type="http://schemas.openxmlformats.org/officeDocument/2006/relationships/tags" Target="../tags/tag257.xml"/><Relationship Id="rId12" Type="http://schemas.openxmlformats.org/officeDocument/2006/relationships/image" Target="../media/image5.jpeg"/><Relationship Id="rId2" Type="http://schemas.openxmlformats.org/officeDocument/2006/relationships/tags" Target="../tags/tag252.xml"/><Relationship Id="rId1" Type="http://schemas.openxmlformats.org/officeDocument/2006/relationships/tags" Target="../tags/tag251.xml"/><Relationship Id="rId6" Type="http://schemas.openxmlformats.org/officeDocument/2006/relationships/tags" Target="../tags/tag256.xml"/><Relationship Id="rId11" Type="http://schemas.openxmlformats.org/officeDocument/2006/relationships/slideMaster" Target="../slideMasters/slideMaster3.xml"/><Relationship Id="rId5" Type="http://schemas.openxmlformats.org/officeDocument/2006/relationships/tags" Target="../tags/tag255.xml"/><Relationship Id="rId10" Type="http://schemas.openxmlformats.org/officeDocument/2006/relationships/tags" Target="../tags/tag260.xml"/><Relationship Id="rId4" Type="http://schemas.openxmlformats.org/officeDocument/2006/relationships/tags" Target="../tags/tag254.xml"/><Relationship Id="rId9" Type="http://schemas.openxmlformats.org/officeDocument/2006/relationships/tags" Target="../tags/tag259.xml"/></Relationships>
</file>

<file path=ppt/slideLayouts/_rels/slideLayout48.xml.rels><?xml version="1.0" encoding="UTF-8" standalone="yes"?>
<Relationships xmlns="http://schemas.openxmlformats.org/package/2006/relationships"><Relationship Id="rId8" Type="http://schemas.openxmlformats.org/officeDocument/2006/relationships/tags" Target="../tags/tag268.xml"/><Relationship Id="rId3" Type="http://schemas.openxmlformats.org/officeDocument/2006/relationships/tags" Target="../tags/tag263.xml"/><Relationship Id="rId7" Type="http://schemas.openxmlformats.org/officeDocument/2006/relationships/tags" Target="../tags/tag267.xml"/><Relationship Id="rId2" Type="http://schemas.openxmlformats.org/officeDocument/2006/relationships/tags" Target="../tags/tag262.xml"/><Relationship Id="rId1" Type="http://schemas.openxmlformats.org/officeDocument/2006/relationships/tags" Target="../tags/tag261.xml"/><Relationship Id="rId6" Type="http://schemas.openxmlformats.org/officeDocument/2006/relationships/tags" Target="../tags/tag266.xml"/><Relationship Id="rId11" Type="http://schemas.openxmlformats.org/officeDocument/2006/relationships/image" Target="../media/image6.png"/><Relationship Id="rId5" Type="http://schemas.openxmlformats.org/officeDocument/2006/relationships/tags" Target="../tags/tag265.xml"/><Relationship Id="rId10" Type="http://schemas.openxmlformats.org/officeDocument/2006/relationships/slideMaster" Target="../slideMasters/slideMaster3.xml"/><Relationship Id="rId4" Type="http://schemas.openxmlformats.org/officeDocument/2006/relationships/tags" Target="../tags/tag264.xml"/><Relationship Id="rId9" Type="http://schemas.openxmlformats.org/officeDocument/2006/relationships/tags" Target="../tags/tag269.xml"/></Relationships>
</file>

<file path=ppt/slideLayouts/_rels/slideLayout49.xml.rels><?xml version="1.0" encoding="UTF-8" standalone="yes"?>
<Relationships xmlns="http://schemas.openxmlformats.org/package/2006/relationships"><Relationship Id="rId8" Type="http://schemas.openxmlformats.org/officeDocument/2006/relationships/tags" Target="../tags/tag277.xml"/><Relationship Id="rId3" Type="http://schemas.openxmlformats.org/officeDocument/2006/relationships/tags" Target="../tags/tag272.xml"/><Relationship Id="rId7" Type="http://schemas.openxmlformats.org/officeDocument/2006/relationships/tags" Target="../tags/tag276.xml"/><Relationship Id="rId12" Type="http://schemas.openxmlformats.org/officeDocument/2006/relationships/image" Target="../media/image8.jpeg"/><Relationship Id="rId2" Type="http://schemas.openxmlformats.org/officeDocument/2006/relationships/tags" Target="../tags/tag271.xml"/><Relationship Id="rId1" Type="http://schemas.openxmlformats.org/officeDocument/2006/relationships/tags" Target="../tags/tag270.xml"/><Relationship Id="rId6" Type="http://schemas.openxmlformats.org/officeDocument/2006/relationships/tags" Target="../tags/tag275.xml"/><Relationship Id="rId11" Type="http://schemas.openxmlformats.org/officeDocument/2006/relationships/slideMaster" Target="../slideMasters/slideMaster3.xml"/><Relationship Id="rId5" Type="http://schemas.openxmlformats.org/officeDocument/2006/relationships/tags" Target="../tags/tag274.xml"/><Relationship Id="rId10" Type="http://schemas.openxmlformats.org/officeDocument/2006/relationships/tags" Target="../tags/tag279.xml"/><Relationship Id="rId4" Type="http://schemas.openxmlformats.org/officeDocument/2006/relationships/tags" Target="../tags/tag273.xml"/><Relationship Id="rId9" Type="http://schemas.openxmlformats.org/officeDocument/2006/relationships/tags" Target="../tags/tag278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8" Type="http://schemas.openxmlformats.org/officeDocument/2006/relationships/tags" Target="../tags/tag287.xml"/><Relationship Id="rId3" Type="http://schemas.openxmlformats.org/officeDocument/2006/relationships/tags" Target="../tags/tag282.xml"/><Relationship Id="rId7" Type="http://schemas.openxmlformats.org/officeDocument/2006/relationships/tags" Target="../tags/tag286.xml"/><Relationship Id="rId12" Type="http://schemas.openxmlformats.org/officeDocument/2006/relationships/image" Target="../media/image8.jpeg"/><Relationship Id="rId2" Type="http://schemas.openxmlformats.org/officeDocument/2006/relationships/tags" Target="../tags/tag281.xml"/><Relationship Id="rId1" Type="http://schemas.openxmlformats.org/officeDocument/2006/relationships/tags" Target="../tags/tag280.xml"/><Relationship Id="rId6" Type="http://schemas.openxmlformats.org/officeDocument/2006/relationships/tags" Target="../tags/tag285.xml"/><Relationship Id="rId11" Type="http://schemas.openxmlformats.org/officeDocument/2006/relationships/slideMaster" Target="../slideMasters/slideMaster3.xml"/><Relationship Id="rId5" Type="http://schemas.openxmlformats.org/officeDocument/2006/relationships/tags" Target="../tags/tag284.xml"/><Relationship Id="rId10" Type="http://schemas.openxmlformats.org/officeDocument/2006/relationships/tags" Target="../tags/tag289.xml"/><Relationship Id="rId4" Type="http://schemas.openxmlformats.org/officeDocument/2006/relationships/tags" Target="../tags/tag283.xml"/><Relationship Id="rId9" Type="http://schemas.openxmlformats.org/officeDocument/2006/relationships/tags" Target="../tags/tag288.xml"/></Relationships>
</file>

<file path=ppt/slideLayouts/_rels/slideLayout51.xml.rels><?xml version="1.0" encoding="UTF-8" standalone="yes"?>
<Relationships xmlns="http://schemas.openxmlformats.org/package/2006/relationships"><Relationship Id="rId8" Type="http://schemas.openxmlformats.org/officeDocument/2006/relationships/tags" Target="../tags/tag297.xml"/><Relationship Id="rId13" Type="http://schemas.openxmlformats.org/officeDocument/2006/relationships/slideMaster" Target="../slideMasters/slideMaster3.xml"/><Relationship Id="rId3" Type="http://schemas.openxmlformats.org/officeDocument/2006/relationships/tags" Target="../tags/tag292.xml"/><Relationship Id="rId7" Type="http://schemas.openxmlformats.org/officeDocument/2006/relationships/tags" Target="../tags/tag296.xml"/><Relationship Id="rId12" Type="http://schemas.openxmlformats.org/officeDocument/2006/relationships/tags" Target="../tags/tag301.xml"/><Relationship Id="rId2" Type="http://schemas.openxmlformats.org/officeDocument/2006/relationships/tags" Target="../tags/tag291.xml"/><Relationship Id="rId1" Type="http://schemas.openxmlformats.org/officeDocument/2006/relationships/tags" Target="../tags/tag290.xml"/><Relationship Id="rId6" Type="http://schemas.openxmlformats.org/officeDocument/2006/relationships/tags" Target="../tags/tag295.xml"/><Relationship Id="rId11" Type="http://schemas.openxmlformats.org/officeDocument/2006/relationships/tags" Target="../tags/tag300.xml"/><Relationship Id="rId5" Type="http://schemas.openxmlformats.org/officeDocument/2006/relationships/tags" Target="../tags/tag294.xml"/><Relationship Id="rId10" Type="http://schemas.openxmlformats.org/officeDocument/2006/relationships/tags" Target="../tags/tag299.xml"/><Relationship Id="rId4" Type="http://schemas.openxmlformats.org/officeDocument/2006/relationships/tags" Target="../tags/tag293.xml"/><Relationship Id="rId9" Type="http://schemas.openxmlformats.org/officeDocument/2006/relationships/tags" Target="../tags/tag298.xml"/><Relationship Id="rId14" Type="http://schemas.openxmlformats.org/officeDocument/2006/relationships/image" Target="../media/image8.jpeg"/></Relationships>
</file>

<file path=ppt/slideLayouts/_rels/slideLayout52.xml.rels><?xml version="1.0" encoding="UTF-8" standalone="yes"?>
<Relationships xmlns="http://schemas.openxmlformats.org/package/2006/relationships"><Relationship Id="rId8" Type="http://schemas.openxmlformats.org/officeDocument/2006/relationships/tags" Target="../tags/tag309.xml"/><Relationship Id="rId13" Type="http://schemas.openxmlformats.org/officeDocument/2006/relationships/image" Target="../media/image8.jpeg"/><Relationship Id="rId3" Type="http://schemas.openxmlformats.org/officeDocument/2006/relationships/tags" Target="../tags/tag304.xml"/><Relationship Id="rId7" Type="http://schemas.openxmlformats.org/officeDocument/2006/relationships/tags" Target="../tags/tag308.xml"/><Relationship Id="rId12" Type="http://schemas.openxmlformats.org/officeDocument/2006/relationships/slideMaster" Target="../slideMasters/slideMaster3.xml"/><Relationship Id="rId2" Type="http://schemas.openxmlformats.org/officeDocument/2006/relationships/tags" Target="../tags/tag303.xml"/><Relationship Id="rId1" Type="http://schemas.openxmlformats.org/officeDocument/2006/relationships/tags" Target="../tags/tag302.xml"/><Relationship Id="rId6" Type="http://schemas.openxmlformats.org/officeDocument/2006/relationships/tags" Target="../tags/tag307.xml"/><Relationship Id="rId11" Type="http://schemas.openxmlformats.org/officeDocument/2006/relationships/tags" Target="../tags/tag312.xml"/><Relationship Id="rId5" Type="http://schemas.openxmlformats.org/officeDocument/2006/relationships/tags" Target="../tags/tag306.xml"/><Relationship Id="rId10" Type="http://schemas.openxmlformats.org/officeDocument/2006/relationships/tags" Target="../tags/tag311.xml"/><Relationship Id="rId4" Type="http://schemas.openxmlformats.org/officeDocument/2006/relationships/tags" Target="../tags/tag305.xml"/><Relationship Id="rId9" Type="http://schemas.openxmlformats.org/officeDocument/2006/relationships/tags" Target="../tags/tag310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tags" Target="../tags/tag321.xml"/><Relationship Id="rId7" Type="http://schemas.openxmlformats.org/officeDocument/2006/relationships/slideMaster" Target="../slideMasters/slideMaster4.xml"/><Relationship Id="rId2" Type="http://schemas.openxmlformats.org/officeDocument/2006/relationships/tags" Target="../tags/tag320.xml"/><Relationship Id="rId1" Type="http://schemas.openxmlformats.org/officeDocument/2006/relationships/tags" Target="../tags/tag319.xml"/><Relationship Id="rId6" Type="http://schemas.openxmlformats.org/officeDocument/2006/relationships/tags" Target="../tags/tag324.xml"/><Relationship Id="rId5" Type="http://schemas.openxmlformats.org/officeDocument/2006/relationships/tags" Target="../tags/tag323.xml"/><Relationship Id="rId4" Type="http://schemas.openxmlformats.org/officeDocument/2006/relationships/tags" Target="../tags/tag322.xml"/><Relationship Id="rId9" Type="http://schemas.openxmlformats.org/officeDocument/2006/relationships/image" Target="file:///C:\Users\D69LXP2\Desktop\400px_tools/pic_temp/pic_sup.png" TargetMode="External"/></Relationships>
</file>

<file path=ppt/slideLayouts/_rels/slideLayout55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4.xml"/><Relationship Id="rId3" Type="http://schemas.openxmlformats.org/officeDocument/2006/relationships/tags" Target="../tags/tag327.xml"/><Relationship Id="rId7" Type="http://schemas.openxmlformats.org/officeDocument/2006/relationships/tags" Target="../tags/tag331.xml"/><Relationship Id="rId2" Type="http://schemas.openxmlformats.org/officeDocument/2006/relationships/tags" Target="../tags/tag326.xml"/><Relationship Id="rId1" Type="http://schemas.openxmlformats.org/officeDocument/2006/relationships/tags" Target="../tags/tag325.xml"/><Relationship Id="rId6" Type="http://schemas.openxmlformats.org/officeDocument/2006/relationships/tags" Target="../tags/tag330.xml"/><Relationship Id="rId5" Type="http://schemas.openxmlformats.org/officeDocument/2006/relationships/tags" Target="../tags/tag329.xml"/><Relationship Id="rId10" Type="http://schemas.openxmlformats.org/officeDocument/2006/relationships/image" Target="file:///C:\Users\D69LXP2\Desktop\400px_tools/pic_temp/pic_sup.png" TargetMode="External"/><Relationship Id="rId4" Type="http://schemas.openxmlformats.org/officeDocument/2006/relationships/tags" Target="../tags/tag328.xml"/><Relationship Id="rId9" Type="http://schemas.openxmlformats.org/officeDocument/2006/relationships/image" Target="../media/image2.png"/></Relationships>
</file>

<file path=ppt/slideLayouts/_rels/slideLayout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tags" Target="../tags/tag334.xml"/><Relationship Id="rId7" Type="http://schemas.openxmlformats.org/officeDocument/2006/relationships/slideMaster" Target="../slideMasters/slideMaster4.xml"/><Relationship Id="rId2" Type="http://schemas.openxmlformats.org/officeDocument/2006/relationships/tags" Target="../tags/tag333.xml"/><Relationship Id="rId1" Type="http://schemas.openxmlformats.org/officeDocument/2006/relationships/tags" Target="../tags/tag332.xml"/><Relationship Id="rId6" Type="http://schemas.openxmlformats.org/officeDocument/2006/relationships/tags" Target="../tags/tag337.xml"/><Relationship Id="rId5" Type="http://schemas.openxmlformats.org/officeDocument/2006/relationships/tags" Target="../tags/tag336.xml"/><Relationship Id="rId4" Type="http://schemas.openxmlformats.org/officeDocument/2006/relationships/tags" Target="../tags/tag335.xml"/><Relationship Id="rId9" Type="http://schemas.openxmlformats.org/officeDocument/2006/relationships/image" Target="file:///C:\Users\D69LXP2\Desktop\400px_tools/pic_temp/pic_sup.png" TargetMode="External"/></Relationships>
</file>

<file path=ppt/slideLayouts/_rels/slideLayout57.xml.rels><?xml version="1.0" encoding="UTF-8" standalone="yes"?>
<Relationships xmlns="http://schemas.openxmlformats.org/package/2006/relationships"><Relationship Id="rId8" Type="http://schemas.openxmlformats.org/officeDocument/2006/relationships/tags" Target="../tags/tag345.xml"/><Relationship Id="rId3" Type="http://schemas.openxmlformats.org/officeDocument/2006/relationships/tags" Target="../tags/tag340.xml"/><Relationship Id="rId7" Type="http://schemas.openxmlformats.org/officeDocument/2006/relationships/tags" Target="../tags/tag344.xml"/><Relationship Id="rId2" Type="http://schemas.openxmlformats.org/officeDocument/2006/relationships/tags" Target="../tags/tag339.xml"/><Relationship Id="rId1" Type="http://schemas.openxmlformats.org/officeDocument/2006/relationships/tags" Target="../tags/tag338.xml"/><Relationship Id="rId6" Type="http://schemas.openxmlformats.org/officeDocument/2006/relationships/tags" Target="../tags/tag343.xml"/><Relationship Id="rId11" Type="http://schemas.openxmlformats.org/officeDocument/2006/relationships/image" Target="file:///C:\Users\D69LXP2\Desktop\400px_tools/pic_temp/pic_sup.png" TargetMode="External"/><Relationship Id="rId5" Type="http://schemas.openxmlformats.org/officeDocument/2006/relationships/tags" Target="../tags/tag342.xml"/><Relationship Id="rId10" Type="http://schemas.openxmlformats.org/officeDocument/2006/relationships/image" Target="../media/image2.png"/><Relationship Id="rId4" Type="http://schemas.openxmlformats.org/officeDocument/2006/relationships/tags" Target="../tags/tag341.xml"/><Relationship Id="rId9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8" Type="http://schemas.openxmlformats.org/officeDocument/2006/relationships/tags" Target="../tags/tag353.xml"/><Relationship Id="rId13" Type="http://schemas.openxmlformats.org/officeDocument/2006/relationships/image" Target="file:///C:\Users\D69LXP2\Desktop\400px_tools/pic_temp/pic_sup.png" TargetMode="External"/><Relationship Id="rId3" Type="http://schemas.openxmlformats.org/officeDocument/2006/relationships/tags" Target="../tags/tag348.xml"/><Relationship Id="rId7" Type="http://schemas.openxmlformats.org/officeDocument/2006/relationships/tags" Target="../tags/tag352.xml"/><Relationship Id="rId12" Type="http://schemas.openxmlformats.org/officeDocument/2006/relationships/image" Target="../media/image2.png"/><Relationship Id="rId2" Type="http://schemas.openxmlformats.org/officeDocument/2006/relationships/tags" Target="../tags/tag347.xml"/><Relationship Id="rId1" Type="http://schemas.openxmlformats.org/officeDocument/2006/relationships/tags" Target="../tags/tag346.xml"/><Relationship Id="rId6" Type="http://schemas.openxmlformats.org/officeDocument/2006/relationships/tags" Target="../tags/tag351.xml"/><Relationship Id="rId11" Type="http://schemas.openxmlformats.org/officeDocument/2006/relationships/slideMaster" Target="../slideMasters/slideMaster4.xml"/><Relationship Id="rId5" Type="http://schemas.openxmlformats.org/officeDocument/2006/relationships/tags" Target="../tags/tag350.xml"/><Relationship Id="rId10" Type="http://schemas.openxmlformats.org/officeDocument/2006/relationships/tags" Target="../tags/tag355.xml"/><Relationship Id="rId4" Type="http://schemas.openxmlformats.org/officeDocument/2006/relationships/tags" Target="../tags/tag349.xml"/><Relationship Id="rId9" Type="http://schemas.openxmlformats.org/officeDocument/2006/relationships/tags" Target="../tags/tag354.xml"/></Relationships>
</file>

<file path=ppt/slideLayouts/_rels/slideLayout59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4.xml"/><Relationship Id="rId3" Type="http://schemas.openxmlformats.org/officeDocument/2006/relationships/tags" Target="../tags/tag358.xml"/><Relationship Id="rId7" Type="http://schemas.openxmlformats.org/officeDocument/2006/relationships/tags" Target="../tags/tag362.xml"/><Relationship Id="rId2" Type="http://schemas.openxmlformats.org/officeDocument/2006/relationships/tags" Target="../tags/tag357.xml"/><Relationship Id="rId1" Type="http://schemas.openxmlformats.org/officeDocument/2006/relationships/tags" Target="../tags/tag356.xml"/><Relationship Id="rId6" Type="http://schemas.openxmlformats.org/officeDocument/2006/relationships/tags" Target="../tags/tag361.xml"/><Relationship Id="rId5" Type="http://schemas.openxmlformats.org/officeDocument/2006/relationships/tags" Target="../tags/tag360.xml"/><Relationship Id="rId10" Type="http://schemas.openxmlformats.org/officeDocument/2006/relationships/image" Target="file:///C:\Users\D69LXP2\Desktop\400px_tools/pic_temp/whole_pic.png" TargetMode="External"/><Relationship Id="rId4" Type="http://schemas.openxmlformats.org/officeDocument/2006/relationships/tags" Target="../tags/tag359.xml"/><Relationship Id="rId9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tags" Target="../tags/tag365.xml"/><Relationship Id="rId2" Type="http://schemas.openxmlformats.org/officeDocument/2006/relationships/tags" Target="../tags/tag364.xml"/><Relationship Id="rId1" Type="http://schemas.openxmlformats.org/officeDocument/2006/relationships/tags" Target="../tags/tag363.xml"/><Relationship Id="rId4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8" Type="http://schemas.openxmlformats.org/officeDocument/2006/relationships/tags" Target="../tags/tag373.xml"/><Relationship Id="rId3" Type="http://schemas.openxmlformats.org/officeDocument/2006/relationships/tags" Target="../tags/tag368.xml"/><Relationship Id="rId7" Type="http://schemas.openxmlformats.org/officeDocument/2006/relationships/tags" Target="../tags/tag372.xml"/><Relationship Id="rId2" Type="http://schemas.openxmlformats.org/officeDocument/2006/relationships/tags" Target="../tags/tag367.xml"/><Relationship Id="rId1" Type="http://schemas.openxmlformats.org/officeDocument/2006/relationships/tags" Target="../tags/tag366.xml"/><Relationship Id="rId6" Type="http://schemas.openxmlformats.org/officeDocument/2006/relationships/tags" Target="../tags/tag371.xml"/><Relationship Id="rId11" Type="http://schemas.openxmlformats.org/officeDocument/2006/relationships/image" Target="file:///C:\Users\D69LXP2\Desktop\400px_tools/pic_temp/pic_sup.png" TargetMode="External"/><Relationship Id="rId5" Type="http://schemas.openxmlformats.org/officeDocument/2006/relationships/tags" Target="../tags/tag370.xml"/><Relationship Id="rId10" Type="http://schemas.openxmlformats.org/officeDocument/2006/relationships/image" Target="../media/image2.png"/><Relationship Id="rId4" Type="http://schemas.openxmlformats.org/officeDocument/2006/relationships/tags" Target="../tags/tag369.xml"/><Relationship Id="rId9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4.xml"/><Relationship Id="rId3" Type="http://schemas.openxmlformats.org/officeDocument/2006/relationships/tags" Target="../tags/tag376.xml"/><Relationship Id="rId7" Type="http://schemas.openxmlformats.org/officeDocument/2006/relationships/tags" Target="../tags/tag380.xml"/><Relationship Id="rId2" Type="http://schemas.openxmlformats.org/officeDocument/2006/relationships/tags" Target="../tags/tag375.xml"/><Relationship Id="rId1" Type="http://schemas.openxmlformats.org/officeDocument/2006/relationships/tags" Target="../tags/tag374.xml"/><Relationship Id="rId6" Type="http://schemas.openxmlformats.org/officeDocument/2006/relationships/tags" Target="../tags/tag379.xml"/><Relationship Id="rId5" Type="http://schemas.openxmlformats.org/officeDocument/2006/relationships/tags" Target="../tags/tag378.xml"/><Relationship Id="rId10" Type="http://schemas.openxmlformats.org/officeDocument/2006/relationships/image" Target="file:///C:\Users\D69LXP2\Desktop\400px_tools/pic_temp/pic_sup.png" TargetMode="External"/><Relationship Id="rId4" Type="http://schemas.openxmlformats.org/officeDocument/2006/relationships/tags" Target="../tags/tag377.xml"/><Relationship Id="rId9" Type="http://schemas.openxmlformats.org/officeDocument/2006/relationships/image" Target="../media/image2.png"/></Relationships>
</file>

<file path=ppt/slideLayouts/_rels/slideLayout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tags" Target="../tags/tag383.xml"/><Relationship Id="rId7" Type="http://schemas.openxmlformats.org/officeDocument/2006/relationships/slideMaster" Target="../slideMasters/slideMaster4.xml"/><Relationship Id="rId2" Type="http://schemas.openxmlformats.org/officeDocument/2006/relationships/tags" Target="../tags/tag382.xml"/><Relationship Id="rId1" Type="http://schemas.openxmlformats.org/officeDocument/2006/relationships/tags" Target="../tags/tag381.xml"/><Relationship Id="rId6" Type="http://schemas.openxmlformats.org/officeDocument/2006/relationships/tags" Target="../tags/tag386.xml"/><Relationship Id="rId5" Type="http://schemas.openxmlformats.org/officeDocument/2006/relationships/tags" Target="../tags/tag385.xml"/><Relationship Id="rId4" Type="http://schemas.openxmlformats.org/officeDocument/2006/relationships/tags" Target="../tags/tag384.xml"/><Relationship Id="rId9" Type="http://schemas.openxmlformats.org/officeDocument/2006/relationships/image" Target="file:///C:\Users\D69LXP2\Desktop\400px_tools/pic_temp/pic_sup.png" TargetMode="External"/></Relationships>
</file>

<file path=ppt/slideLayouts/_rels/slideLayout64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4.xml"/><Relationship Id="rId3" Type="http://schemas.openxmlformats.org/officeDocument/2006/relationships/tags" Target="../tags/tag389.xml"/><Relationship Id="rId7" Type="http://schemas.openxmlformats.org/officeDocument/2006/relationships/tags" Target="../tags/tag393.xml"/><Relationship Id="rId2" Type="http://schemas.openxmlformats.org/officeDocument/2006/relationships/tags" Target="../tags/tag388.xml"/><Relationship Id="rId1" Type="http://schemas.openxmlformats.org/officeDocument/2006/relationships/tags" Target="../tags/tag387.xml"/><Relationship Id="rId6" Type="http://schemas.openxmlformats.org/officeDocument/2006/relationships/tags" Target="../tags/tag392.xml"/><Relationship Id="rId5" Type="http://schemas.openxmlformats.org/officeDocument/2006/relationships/tags" Target="../tags/tag391.xml"/><Relationship Id="rId10" Type="http://schemas.openxmlformats.org/officeDocument/2006/relationships/image" Target="file:///C:\Users\D69LXP2\Desktop\400px_tools/pic_temp/pic_sup.png" TargetMode="External"/><Relationship Id="rId4" Type="http://schemas.openxmlformats.org/officeDocument/2006/relationships/tags" Target="../tags/tag390.xml"/><Relationship Id="rId9" Type="http://schemas.openxmlformats.org/officeDocument/2006/relationships/image" Target="../media/image2.png"/></Relationships>
</file>

<file path=ppt/slideLayouts/_rels/slideLayout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tags" Target="../tags/tag396.xml"/><Relationship Id="rId7" Type="http://schemas.openxmlformats.org/officeDocument/2006/relationships/slideMaster" Target="../slideMasters/slideMaster4.xml"/><Relationship Id="rId2" Type="http://schemas.openxmlformats.org/officeDocument/2006/relationships/tags" Target="../tags/tag395.xml"/><Relationship Id="rId1" Type="http://schemas.openxmlformats.org/officeDocument/2006/relationships/tags" Target="../tags/tag394.xml"/><Relationship Id="rId6" Type="http://schemas.openxmlformats.org/officeDocument/2006/relationships/tags" Target="../tags/tag399.xml"/><Relationship Id="rId5" Type="http://schemas.openxmlformats.org/officeDocument/2006/relationships/tags" Target="../tags/tag398.xml"/><Relationship Id="rId4" Type="http://schemas.openxmlformats.org/officeDocument/2006/relationships/tags" Target="../tags/tag397.xml"/><Relationship Id="rId9" Type="http://schemas.openxmlformats.org/officeDocument/2006/relationships/image" Target="file:///C:\Users\D69LXP2\Desktop\400px_tools/pic_temp/pic_sup.png" TargetMode="External"/></Relationships>
</file>

<file path=ppt/slideLayouts/_rels/slideLayout66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4.xml"/><Relationship Id="rId3" Type="http://schemas.openxmlformats.org/officeDocument/2006/relationships/tags" Target="../tags/tag402.xml"/><Relationship Id="rId7" Type="http://schemas.openxmlformats.org/officeDocument/2006/relationships/tags" Target="../tags/tag406.xml"/><Relationship Id="rId2" Type="http://schemas.openxmlformats.org/officeDocument/2006/relationships/tags" Target="../tags/tag401.xml"/><Relationship Id="rId1" Type="http://schemas.openxmlformats.org/officeDocument/2006/relationships/tags" Target="../tags/tag400.xml"/><Relationship Id="rId6" Type="http://schemas.openxmlformats.org/officeDocument/2006/relationships/tags" Target="../tags/tag405.xml"/><Relationship Id="rId5" Type="http://schemas.openxmlformats.org/officeDocument/2006/relationships/tags" Target="../tags/tag404.xml"/><Relationship Id="rId10" Type="http://schemas.openxmlformats.org/officeDocument/2006/relationships/image" Target="file:///C:\Users\D69LXP2\Desktop\400px_tools/pic_temp/pic_sup.png" TargetMode="External"/><Relationship Id="rId4" Type="http://schemas.openxmlformats.org/officeDocument/2006/relationships/tags" Target="../tags/tag403.xml"/><Relationship Id="rId9" Type="http://schemas.openxmlformats.org/officeDocument/2006/relationships/image" Target="../media/image2.png"/></Relationships>
</file>

<file path=ppt/slideLayouts/_rels/slideLayout67.xml.rels><?xml version="1.0" encoding="UTF-8" standalone="yes"?>
<Relationships xmlns="http://schemas.openxmlformats.org/package/2006/relationships"><Relationship Id="rId8" Type="http://schemas.openxmlformats.org/officeDocument/2006/relationships/tags" Target="../tags/tag414.xml"/><Relationship Id="rId3" Type="http://schemas.openxmlformats.org/officeDocument/2006/relationships/tags" Target="../tags/tag409.xml"/><Relationship Id="rId7" Type="http://schemas.openxmlformats.org/officeDocument/2006/relationships/tags" Target="../tags/tag413.xml"/><Relationship Id="rId12" Type="http://schemas.openxmlformats.org/officeDocument/2006/relationships/image" Target="file:///C:\Users\D69LXP2\Desktop\400px_tools/pic_temp/pic_sup.png" TargetMode="External"/><Relationship Id="rId2" Type="http://schemas.openxmlformats.org/officeDocument/2006/relationships/tags" Target="../tags/tag408.xml"/><Relationship Id="rId1" Type="http://schemas.openxmlformats.org/officeDocument/2006/relationships/tags" Target="../tags/tag407.xml"/><Relationship Id="rId6" Type="http://schemas.openxmlformats.org/officeDocument/2006/relationships/tags" Target="../tags/tag412.xml"/><Relationship Id="rId11" Type="http://schemas.openxmlformats.org/officeDocument/2006/relationships/image" Target="../media/image2.png"/><Relationship Id="rId5" Type="http://schemas.openxmlformats.org/officeDocument/2006/relationships/tags" Target="../tags/tag411.xml"/><Relationship Id="rId10" Type="http://schemas.openxmlformats.org/officeDocument/2006/relationships/slideMaster" Target="../slideMasters/slideMaster4.xml"/><Relationship Id="rId4" Type="http://schemas.openxmlformats.org/officeDocument/2006/relationships/tags" Target="../tags/tag410.xml"/><Relationship Id="rId9" Type="http://schemas.openxmlformats.org/officeDocument/2006/relationships/tags" Target="../tags/tag415.xml"/></Relationships>
</file>

<file path=ppt/slideLayouts/_rels/slideLayout68.xml.rels><?xml version="1.0" encoding="UTF-8" standalone="yes"?>
<Relationships xmlns="http://schemas.openxmlformats.org/package/2006/relationships"><Relationship Id="rId8" Type="http://schemas.openxmlformats.org/officeDocument/2006/relationships/tags" Target="../tags/tag423.xml"/><Relationship Id="rId3" Type="http://schemas.openxmlformats.org/officeDocument/2006/relationships/tags" Target="../tags/tag418.xml"/><Relationship Id="rId7" Type="http://schemas.openxmlformats.org/officeDocument/2006/relationships/tags" Target="../tags/tag422.xml"/><Relationship Id="rId12" Type="http://schemas.openxmlformats.org/officeDocument/2006/relationships/image" Target="file:///C:\Users\D69LXP2\Desktop\400px_tools/pic_temp/pic_sup.png" TargetMode="External"/><Relationship Id="rId2" Type="http://schemas.openxmlformats.org/officeDocument/2006/relationships/tags" Target="../tags/tag417.xml"/><Relationship Id="rId1" Type="http://schemas.openxmlformats.org/officeDocument/2006/relationships/tags" Target="../tags/tag416.xml"/><Relationship Id="rId6" Type="http://schemas.openxmlformats.org/officeDocument/2006/relationships/tags" Target="../tags/tag421.xml"/><Relationship Id="rId11" Type="http://schemas.openxmlformats.org/officeDocument/2006/relationships/image" Target="../media/image2.png"/><Relationship Id="rId5" Type="http://schemas.openxmlformats.org/officeDocument/2006/relationships/tags" Target="../tags/tag420.xml"/><Relationship Id="rId10" Type="http://schemas.openxmlformats.org/officeDocument/2006/relationships/slideMaster" Target="../slideMasters/slideMaster4.xml"/><Relationship Id="rId4" Type="http://schemas.openxmlformats.org/officeDocument/2006/relationships/tags" Target="../tags/tag419.xml"/><Relationship Id="rId9" Type="http://schemas.openxmlformats.org/officeDocument/2006/relationships/tags" Target="../tags/tag424.xml"/></Relationships>
</file>

<file path=ppt/slideLayouts/_rels/slideLayout69.xml.rels><?xml version="1.0" encoding="UTF-8" standalone="yes"?>
<Relationships xmlns="http://schemas.openxmlformats.org/package/2006/relationships"><Relationship Id="rId8" Type="http://schemas.openxmlformats.org/officeDocument/2006/relationships/tags" Target="../tags/tag432.xml"/><Relationship Id="rId3" Type="http://schemas.openxmlformats.org/officeDocument/2006/relationships/tags" Target="../tags/tag427.xml"/><Relationship Id="rId7" Type="http://schemas.openxmlformats.org/officeDocument/2006/relationships/tags" Target="../tags/tag431.xml"/><Relationship Id="rId12" Type="http://schemas.openxmlformats.org/officeDocument/2006/relationships/image" Target="file:///C:\Users\D69LXP2\Desktop\400px_tools/pic_temp/pic_sup.png" TargetMode="External"/><Relationship Id="rId2" Type="http://schemas.openxmlformats.org/officeDocument/2006/relationships/tags" Target="../tags/tag426.xml"/><Relationship Id="rId1" Type="http://schemas.openxmlformats.org/officeDocument/2006/relationships/tags" Target="../tags/tag425.xml"/><Relationship Id="rId6" Type="http://schemas.openxmlformats.org/officeDocument/2006/relationships/tags" Target="../tags/tag430.xml"/><Relationship Id="rId11" Type="http://schemas.openxmlformats.org/officeDocument/2006/relationships/image" Target="../media/image2.png"/><Relationship Id="rId5" Type="http://schemas.openxmlformats.org/officeDocument/2006/relationships/tags" Target="../tags/tag429.xml"/><Relationship Id="rId10" Type="http://schemas.openxmlformats.org/officeDocument/2006/relationships/slideMaster" Target="../slideMasters/slideMaster4.xml"/><Relationship Id="rId4" Type="http://schemas.openxmlformats.org/officeDocument/2006/relationships/tags" Target="../tags/tag428.xml"/><Relationship Id="rId9" Type="http://schemas.openxmlformats.org/officeDocument/2006/relationships/tags" Target="../tags/tag43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8" Type="http://schemas.openxmlformats.org/officeDocument/2006/relationships/tags" Target="../tags/tag441.xml"/><Relationship Id="rId13" Type="http://schemas.openxmlformats.org/officeDocument/2006/relationships/image" Target="../media/image2.png"/><Relationship Id="rId3" Type="http://schemas.openxmlformats.org/officeDocument/2006/relationships/tags" Target="../tags/tag436.xml"/><Relationship Id="rId7" Type="http://schemas.openxmlformats.org/officeDocument/2006/relationships/tags" Target="../tags/tag440.xml"/><Relationship Id="rId12" Type="http://schemas.openxmlformats.org/officeDocument/2006/relationships/slideMaster" Target="../slideMasters/slideMaster4.xml"/><Relationship Id="rId2" Type="http://schemas.openxmlformats.org/officeDocument/2006/relationships/tags" Target="../tags/tag435.xml"/><Relationship Id="rId1" Type="http://schemas.openxmlformats.org/officeDocument/2006/relationships/tags" Target="../tags/tag434.xml"/><Relationship Id="rId6" Type="http://schemas.openxmlformats.org/officeDocument/2006/relationships/tags" Target="../tags/tag439.xml"/><Relationship Id="rId11" Type="http://schemas.openxmlformats.org/officeDocument/2006/relationships/tags" Target="../tags/tag444.xml"/><Relationship Id="rId5" Type="http://schemas.openxmlformats.org/officeDocument/2006/relationships/tags" Target="../tags/tag438.xml"/><Relationship Id="rId10" Type="http://schemas.openxmlformats.org/officeDocument/2006/relationships/tags" Target="../tags/tag443.xml"/><Relationship Id="rId4" Type="http://schemas.openxmlformats.org/officeDocument/2006/relationships/tags" Target="../tags/tag437.xml"/><Relationship Id="rId9" Type="http://schemas.openxmlformats.org/officeDocument/2006/relationships/tags" Target="../tags/tag442.xml"/><Relationship Id="rId14" Type="http://schemas.openxmlformats.org/officeDocument/2006/relationships/image" Target="file:///C:\Users\D69LXP2\Desktop\400px_tools/pic_temp/pic_sup.png" TargetMode="External"/></Relationships>
</file>

<file path=ppt/slideLayouts/_rels/slideLayout71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4.xml"/><Relationship Id="rId3" Type="http://schemas.openxmlformats.org/officeDocument/2006/relationships/tags" Target="../tags/tag447.xml"/><Relationship Id="rId7" Type="http://schemas.openxmlformats.org/officeDocument/2006/relationships/tags" Target="../tags/tag451.xml"/><Relationship Id="rId2" Type="http://schemas.openxmlformats.org/officeDocument/2006/relationships/tags" Target="../tags/tag446.xml"/><Relationship Id="rId1" Type="http://schemas.openxmlformats.org/officeDocument/2006/relationships/tags" Target="../tags/tag445.xml"/><Relationship Id="rId6" Type="http://schemas.openxmlformats.org/officeDocument/2006/relationships/tags" Target="../tags/tag450.xml"/><Relationship Id="rId5" Type="http://schemas.openxmlformats.org/officeDocument/2006/relationships/tags" Target="../tags/tag449.xml"/><Relationship Id="rId10" Type="http://schemas.openxmlformats.org/officeDocument/2006/relationships/image" Target="file:///C:\Users\D69LXP2\Desktop\400px_tools/pic_temp/pic_sup.png" TargetMode="External"/><Relationship Id="rId4" Type="http://schemas.openxmlformats.org/officeDocument/2006/relationships/tags" Target="../tags/tag448.xml"/><Relationship Id="rId9" Type="http://schemas.openxmlformats.org/officeDocument/2006/relationships/image" Target="../media/image2.png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8" Type="http://schemas.openxmlformats.org/officeDocument/2006/relationships/tags" Target="../tags/tag465.xml"/><Relationship Id="rId13" Type="http://schemas.openxmlformats.org/officeDocument/2006/relationships/tags" Target="../tags/tag470.xml"/><Relationship Id="rId3" Type="http://schemas.openxmlformats.org/officeDocument/2006/relationships/tags" Target="../tags/tag460.xml"/><Relationship Id="rId7" Type="http://schemas.openxmlformats.org/officeDocument/2006/relationships/tags" Target="../tags/tag464.xml"/><Relationship Id="rId12" Type="http://schemas.openxmlformats.org/officeDocument/2006/relationships/tags" Target="../tags/tag469.xml"/><Relationship Id="rId2" Type="http://schemas.openxmlformats.org/officeDocument/2006/relationships/tags" Target="../tags/tag459.xml"/><Relationship Id="rId1" Type="http://schemas.openxmlformats.org/officeDocument/2006/relationships/tags" Target="../tags/tag458.xml"/><Relationship Id="rId6" Type="http://schemas.openxmlformats.org/officeDocument/2006/relationships/tags" Target="../tags/tag463.xml"/><Relationship Id="rId11" Type="http://schemas.openxmlformats.org/officeDocument/2006/relationships/tags" Target="../tags/tag468.xml"/><Relationship Id="rId5" Type="http://schemas.openxmlformats.org/officeDocument/2006/relationships/tags" Target="../tags/tag462.xml"/><Relationship Id="rId10" Type="http://schemas.openxmlformats.org/officeDocument/2006/relationships/tags" Target="../tags/tag467.xml"/><Relationship Id="rId4" Type="http://schemas.openxmlformats.org/officeDocument/2006/relationships/tags" Target="../tags/tag461.xml"/><Relationship Id="rId9" Type="http://schemas.openxmlformats.org/officeDocument/2006/relationships/tags" Target="../tags/tag466.xml"/><Relationship Id="rId14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tags" Target="../tags/tag473.xml"/><Relationship Id="rId2" Type="http://schemas.openxmlformats.org/officeDocument/2006/relationships/tags" Target="../tags/tag472.xml"/><Relationship Id="rId1" Type="http://schemas.openxmlformats.org/officeDocument/2006/relationships/tags" Target="../tags/tag471.xml"/><Relationship Id="rId6" Type="http://schemas.openxmlformats.org/officeDocument/2006/relationships/slideMaster" Target="../slideMasters/slideMaster5.xml"/><Relationship Id="rId5" Type="http://schemas.openxmlformats.org/officeDocument/2006/relationships/tags" Target="../tags/tag475.xml"/><Relationship Id="rId4" Type="http://schemas.openxmlformats.org/officeDocument/2006/relationships/tags" Target="../tags/tag474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tags" Target="../tags/tag478.xml"/><Relationship Id="rId7" Type="http://schemas.openxmlformats.org/officeDocument/2006/relationships/slideMaster" Target="../slideMasters/slideMaster5.xml"/><Relationship Id="rId2" Type="http://schemas.openxmlformats.org/officeDocument/2006/relationships/tags" Target="../tags/tag477.xml"/><Relationship Id="rId1" Type="http://schemas.openxmlformats.org/officeDocument/2006/relationships/tags" Target="../tags/tag476.xml"/><Relationship Id="rId6" Type="http://schemas.openxmlformats.org/officeDocument/2006/relationships/tags" Target="../tags/tag481.xml"/><Relationship Id="rId5" Type="http://schemas.openxmlformats.org/officeDocument/2006/relationships/tags" Target="../tags/tag480.xml"/><Relationship Id="rId4" Type="http://schemas.openxmlformats.org/officeDocument/2006/relationships/tags" Target="../tags/tag479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tags" Target="../tags/tag484.xml"/><Relationship Id="rId7" Type="http://schemas.openxmlformats.org/officeDocument/2006/relationships/slideMaster" Target="../slideMasters/slideMaster5.xml"/><Relationship Id="rId2" Type="http://schemas.openxmlformats.org/officeDocument/2006/relationships/tags" Target="../tags/tag483.xml"/><Relationship Id="rId1" Type="http://schemas.openxmlformats.org/officeDocument/2006/relationships/tags" Target="../tags/tag482.xml"/><Relationship Id="rId6" Type="http://schemas.openxmlformats.org/officeDocument/2006/relationships/tags" Target="../tags/tag487.xml"/><Relationship Id="rId5" Type="http://schemas.openxmlformats.org/officeDocument/2006/relationships/tags" Target="../tags/tag486.xml"/><Relationship Id="rId4" Type="http://schemas.openxmlformats.org/officeDocument/2006/relationships/tags" Target="../tags/tag485.xml"/></Relationships>
</file>

<file path=ppt/slideLayouts/_rels/slideLayout77.xml.rels><?xml version="1.0" encoding="UTF-8" standalone="yes"?>
<Relationships xmlns="http://schemas.openxmlformats.org/package/2006/relationships"><Relationship Id="rId8" Type="http://schemas.openxmlformats.org/officeDocument/2006/relationships/tags" Target="../tags/tag495.xml"/><Relationship Id="rId3" Type="http://schemas.openxmlformats.org/officeDocument/2006/relationships/tags" Target="../tags/tag490.xml"/><Relationship Id="rId7" Type="http://schemas.openxmlformats.org/officeDocument/2006/relationships/tags" Target="../tags/tag494.xml"/><Relationship Id="rId2" Type="http://schemas.openxmlformats.org/officeDocument/2006/relationships/tags" Target="../tags/tag489.xml"/><Relationship Id="rId1" Type="http://schemas.openxmlformats.org/officeDocument/2006/relationships/tags" Target="../tags/tag488.xml"/><Relationship Id="rId6" Type="http://schemas.openxmlformats.org/officeDocument/2006/relationships/tags" Target="../tags/tag493.xml"/><Relationship Id="rId5" Type="http://schemas.openxmlformats.org/officeDocument/2006/relationships/tags" Target="../tags/tag492.xml"/><Relationship Id="rId4" Type="http://schemas.openxmlformats.org/officeDocument/2006/relationships/tags" Target="../tags/tag491.xml"/><Relationship Id="rId9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tags" Target="../tags/tag498.xml"/><Relationship Id="rId2" Type="http://schemas.openxmlformats.org/officeDocument/2006/relationships/tags" Target="../tags/tag497.xml"/><Relationship Id="rId1" Type="http://schemas.openxmlformats.org/officeDocument/2006/relationships/tags" Target="../tags/tag496.xml"/><Relationship Id="rId5" Type="http://schemas.openxmlformats.org/officeDocument/2006/relationships/slideMaster" Target="../slideMasters/slideMaster5.xml"/><Relationship Id="rId4" Type="http://schemas.openxmlformats.org/officeDocument/2006/relationships/tags" Target="../tags/tag499.xml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tags" Target="../tags/tag502.xml"/><Relationship Id="rId2" Type="http://schemas.openxmlformats.org/officeDocument/2006/relationships/tags" Target="../tags/tag501.xml"/><Relationship Id="rId1" Type="http://schemas.openxmlformats.org/officeDocument/2006/relationships/tags" Target="../tags/tag500.xml"/><Relationship Id="rId4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tags" Target="../tags/tag505.xml"/><Relationship Id="rId7" Type="http://schemas.openxmlformats.org/officeDocument/2006/relationships/slideMaster" Target="../slideMasters/slideMaster5.xml"/><Relationship Id="rId2" Type="http://schemas.openxmlformats.org/officeDocument/2006/relationships/tags" Target="../tags/tag504.xml"/><Relationship Id="rId1" Type="http://schemas.openxmlformats.org/officeDocument/2006/relationships/tags" Target="../tags/tag503.xml"/><Relationship Id="rId6" Type="http://schemas.openxmlformats.org/officeDocument/2006/relationships/tags" Target="../tags/tag508.xml"/><Relationship Id="rId5" Type="http://schemas.openxmlformats.org/officeDocument/2006/relationships/tags" Target="../tags/tag507.xml"/><Relationship Id="rId4" Type="http://schemas.openxmlformats.org/officeDocument/2006/relationships/tags" Target="../tags/tag506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tags" Target="../tags/tag511.xml"/><Relationship Id="rId2" Type="http://schemas.openxmlformats.org/officeDocument/2006/relationships/tags" Target="../tags/tag510.xml"/><Relationship Id="rId1" Type="http://schemas.openxmlformats.org/officeDocument/2006/relationships/tags" Target="../tags/tag509.xml"/><Relationship Id="rId6" Type="http://schemas.openxmlformats.org/officeDocument/2006/relationships/slideMaster" Target="../slideMasters/slideMaster5.xml"/><Relationship Id="rId5" Type="http://schemas.openxmlformats.org/officeDocument/2006/relationships/tags" Target="../tags/tag513.xml"/><Relationship Id="rId4" Type="http://schemas.openxmlformats.org/officeDocument/2006/relationships/tags" Target="../tags/tag512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tags" Target="../tags/tag516.xml"/><Relationship Id="rId2" Type="http://schemas.openxmlformats.org/officeDocument/2006/relationships/tags" Target="../tags/tag515.xml"/><Relationship Id="rId1" Type="http://schemas.openxmlformats.org/officeDocument/2006/relationships/tags" Target="../tags/tag514.xml"/><Relationship Id="rId5" Type="http://schemas.openxmlformats.org/officeDocument/2006/relationships/slideMaster" Target="../slideMasters/slideMaster5.xml"/><Relationship Id="rId4" Type="http://schemas.openxmlformats.org/officeDocument/2006/relationships/tags" Target="../tags/tag517.xml"/></Relationships>
</file>

<file path=ppt/slideLayouts/_rels/slideLayout83.xml.rels><?xml version="1.0" encoding="UTF-8" standalone="yes"?>
<Relationships xmlns="http://schemas.openxmlformats.org/package/2006/relationships"><Relationship Id="rId8" Type="http://schemas.openxmlformats.org/officeDocument/2006/relationships/tags" Target="../tags/tag525.xml"/><Relationship Id="rId3" Type="http://schemas.openxmlformats.org/officeDocument/2006/relationships/tags" Target="../tags/tag520.xml"/><Relationship Id="rId7" Type="http://schemas.openxmlformats.org/officeDocument/2006/relationships/tags" Target="../tags/tag524.xml"/><Relationship Id="rId2" Type="http://schemas.openxmlformats.org/officeDocument/2006/relationships/tags" Target="../tags/tag519.xml"/><Relationship Id="rId1" Type="http://schemas.openxmlformats.org/officeDocument/2006/relationships/tags" Target="../tags/tag518.xml"/><Relationship Id="rId6" Type="http://schemas.openxmlformats.org/officeDocument/2006/relationships/tags" Target="../tags/tag523.xml"/><Relationship Id="rId5" Type="http://schemas.openxmlformats.org/officeDocument/2006/relationships/tags" Target="../tags/tag522.xml"/><Relationship Id="rId4" Type="http://schemas.openxmlformats.org/officeDocument/2006/relationships/tags" Target="../tags/tag521.xml"/><Relationship Id="rId9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tags" Target="../tags/tag528.xml"/><Relationship Id="rId7" Type="http://schemas.openxmlformats.org/officeDocument/2006/relationships/slideMaster" Target="../slideMasters/slideMaster5.xml"/><Relationship Id="rId2" Type="http://schemas.openxmlformats.org/officeDocument/2006/relationships/tags" Target="../tags/tag527.xml"/><Relationship Id="rId1" Type="http://schemas.openxmlformats.org/officeDocument/2006/relationships/tags" Target="../tags/tag526.xml"/><Relationship Id="rId6" Type="http://schemas.openxmlformats.org/officeDocument/2006/relationships/tags" Target="../tags/tag531.xml"/><Relationship Id="rId5" Type="http://schemas.openxmlformats.org/officeDocument/2006/relationships/tags" Target="../tags/tag530.xml"/><Relationship Id="rId4" Type="http://schemas.openxmlformats.org/officeDocument/2006/relationships/tags" Target="../tags/tag529.xml"/></Relationships>
</file>

<file path=ppt/slideLayouts/_rels/slideLayout85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5.xml"/><Relationship Id="rId3" Type="http://schemas.openxmlformats.org/officeDocument/2006/relationships/tags" Target="../tags/tag534.xml"/><Relationship Id="rId7" Type="http://schemas.openxmlformats.org/officeDocument/2006/relationships/tags" Target="../tags/tag538.xml"/><Relationship Id="rId2" Type="http://schemas.openxmlformats.org/officeDocument/2006/relationships/tags" Target="../tags/tag533.xml"/><Relationship Id="rId1" Type="http://schemas.openxmlformats.org/officeDocument/2006/relationships/tags" Target="../tags/tag532.xml"/><Relationship Id="rId6" Type="http://schemas.openxmlformats.org/officeDocument/2006/relationships/tags" Target="../tags/tag537.xml"/><Relationship Id="rId5" Type="http://schemas.openxmlformats.org/officeDocument/2006/relationships/tags" Target="../tags/tag536.xml"/><Relationship Id="rId4" Type="http://schemas.openxmlformats.org/officeDocument/2006/relationships/tags" Target="../tags/tag535.xml"/></Relationships>
</file>

<file path=ppt/slideLayouts/_rels/slideLayout86.xml.rels><?xml version="1.0" encoding="UTF-8" standalone="yes"?>
<Relationships xmlns="http://schemas.openxmlformats.org/package/2006/relationships"><Relationship Id="rId8" Type="http://schemas.openxmlformats.org/officeDocument/2006/relationships/tags" Target="../tags/tag546.xml"/><Relationship Id="rId3" Type="http://schemas.openxmlformats.org/officeDocument/2006/relationships/tags" Target="../tags/tag541.xml"/><Relationship Id="rId7" Type="http://schemas.openxmlformats.org/officeDocument/2006/relationships/tags" Target="../tags/tag545.xml"/><Relationship Id="rId2" Type="http://schemas.openxmlformats.org/officeDocument/2006/relationships/tags" Target="../tags/tag540.xml"/><Relationship Id="rId1" Type="http://schemas.openxmlformats.org/officeDocument/2006/relationships/tags" Target="../tags/tag539.xml"/><Relationship Id="rId6" Type="http://schemas.openxmlformats.org/officeDocument/2006/relationships/tags" Target="../tags/tag544.xml"/><Relationship Id="rId5" Type="http://schemas.openxmlformats.org/officeDocument/2006/relationships/tags" Target="../tags/tag543.xml"/><Relationship Id="rId10" Type="http://schemas.openxmlformats.org/officeDocument/2006/relationships/slideMaster" Target="../slideMasters/slideMaster5.xml"/><Relationship Id="rId4" Type="http://schemas.openxmlformats.org/officeDocument/2006/relationships/tags" Target="../tags/tag542.xml"/><Relationship Id="rId9" Type="http://schemas.openxmlformats.org/officeDocument/2006/relationships/tags" Target="../tags/tag547.xml"/></Relationships>
</file>

<file path=ppt/slideLayouts/_rels/slideLayout87.xml.rels><?xml version="1.0" encoding="UTF-8" standalone="yes"?>
<Relationships xmlns="http://schemas.openxmlformats.org/package/2006/relationships"><Relationship Id="rId8" Type="http://schemas.openxmlformats.org/officeDocument/2006/relationships/tags" Target="../tags/tag555.xml"/><Relationship Id="rId3" Type="http://schemas.openxmlformats.org/officeDocument/2006/relationships/tags" Target="../tags/tag550.xml"/><Relationship Id="rId7" Type="http://schemas.openxmlformats.org/officeDocument/2006/relationships/tags" Target="../tags/tag554.xml"/><Relationship Id="rId2" Type="http://schemas.openxmlformats.org/officeDocument/2006/relationships/tags" Target="../tags/tag549.xml"/><Relationship Id="rId1" Type="http://schemas.openxmlformats.org/officeDocument/2006/relationships/tags" Target="../tags/tag548.xml"/><Relationship Id="rId6" Type="http://schemas.openxmlformats.org/officeDocument/2006/relationships/tags" Target="../tags/tag553.xml"/><Relationship Id="rId5" Type="http://schemas.openxmlformats.org/officeDocument/2006/relationships/tags" Target="../tags/tag552.xml"/><Relationship Id="rId10" Type="http://schemas.openxmlformats.org/officeDocument/2006/relationships/slideMaster" Target="../slideMasters/slideMaster5.xml"/><Relationship Id="rId4" Type="http://schemas.openxmlformats.org/officeDocument/2006/relationships/tags" Target="../tags/tag551.xml"/><Relationship Id="rId9" Type="http://schemas.openxmlformats.org/officeDocument/2006/relationships/tags" Target="../tags/tag556.xml"/></Relationships>
</file>

<file path=ppt/slideLayouts/_rels/slideLayout88.xml.rels><?xml version="1.0" encoding="UTF-8" standalone="yes"?>
<Relationships xmlns="http://schemas.openxmlformats.org/package/2006/relationships"><Relationship Id="rId8" Type="http://schemas.openxmlformats.org/officeDocument/2006/relationships/tags" Target="../tags/tag564.xml"/><Relationship Id="rId3" Type="http://schemas.openxmlformats.org/officeDocument/2006/relationships/tags" Target="../tags/tag559.xml"/><Relationship Id="rId7" Type="http://schemas.openxmlformats.org/officeDocument/2006/relationships/tags" Target="../tags/tag563.xml"/><Relationship Id="rId2" Type="http://schemas.openxmlformats.org/officeDocument/2006/relationships/tags" Target="../tags/tag558.xml"/><Relationship Id="rId1" Type="http://schemas.openxmlformats.org/officeDocument/2006/relationships/tags" Target="../tags/tag557.xml"/><Relationship Id="rId6" Type="http://schemas.openxmlformats.org/officeDocument/2006/relationships/tags" Target="../tags/tag562.xml"/><Relationship Id="rId5" Type="http://schemas.openxmlformats.org/officeDocument/2006/relationships/tags" Target="../tags/tag561.xml"/><Relationship Id="rId4" Type="http://schemas.openxmlformats.org/officeDocument/2006/relationships/tags" Target="../tags/tag560.xml"/><Relationship Id="rId9" Type="http://schemas.openxmlformats.org/officeDocument/2006/relationships/slideMaster" Target="../slideMasters/slideMaster5.xml"/></Relationships>
</file>

<file path=ppt/slideLayouts/_rels/slideLayout89.xml.rels><?xml version="1.0" encoding="UTF-8" standalone="yes"?>
<Relationships xmlns="http://schemas.openxmlformats.org/package/2006/relationships"><Relationship Id="rId8" Type="http://schemas.openxmlformats.org/officeDocument/2006/relationships/tags" Target="../tags/tag572.xml"/><Relationship Id="rId3" Type="http://schemas.openxmlformats.org/officeDocument/2006/relationships/tags" Target="../tags/tag567.xml"/><Relationship Id="rId7" Type="http://schemas.openxmlformats.org/officeDocument/2006/relationships/tags" Target="../tags/tag571.xml"/><Relationship Id="rId2" Type="http://schemas.openxmlformats.org/officeDocument/2006/relationships/tags" Target="../tags/tag566.xml"/><Relationship Id="rId1" Type="http://schemas.openxmlformats.org/officeDocument/2006/relationships/tags" Target="../tags/tag565.xml"/><Relationship Id="rId6" Type="http://schemas.openxmlformats.org/officeDocument/2006/relationships/tags" Target="../tags/tag570.xml"/><Relationship Id="rId5" Type="http://schemas.openxmlformats.org/officeDocument/2006/relationships/tags" Target="../tags/tag569.xml"/><Relationship Id="rId10" Type="http://schemas.openxmlformats.org/officeDocument/2006/relationships/slideMaster" Target="../slideMasters/slideMaster5.xml"/><Relationship Id="rId4" Type="http://schemas.openxmlformats.org/officeDocument/2006/relationships/tags" Target="../tags/tag568.xml"/><Relationship Id="rId9" Type="http://schemas.openxmlformats.org/officeDocument/2006/relationships/tags" Target="../tags/tag57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tags" Target="../tags/tag576.xml"/><Relationship Id="rId7" Type="http://schemas.openxmlformats.org/officeDocument/2006/relationships/slideMaster" Target="../slideMasters/slideMaster5.xml"/><Relationship Id="rId2" Type="http://schemas.openxmlformats.org/officeDocument/2006/relationships/tags" Target="../tags/tag575.xml"/><Relationship Id="rId1" Type="http://schemas.openxmlformats.org/officeDocument/2006/relationships/tags" Target="../tags/tag574.xml"/><Relationship Id="rId6" Type="http://schemas.openxmlformats.org/officeDocument/2006/relationships/tags" Target="../tags/tag579.xml"/><Relationship Id="rId5" Type="http://schemas.openxmlformats.org/officeDocument/2006/relationships/tags" Target="../tags/tag578.xml"/><Relationship Id="rId4" Type="http://schemas.openxmlformats.org/officeDocument/2006/relationships/tags" Target="../tags/tag577.xml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tags" Target="../tags/tag588.xml"/><Relationship Id="rId7" Type="http://schemas.openxmlformats.org/officeDocument/2006/relationships/image" Target="../media/image9.jpeg"/><Relationship Id="rId2" Type="http://schemas.openxmlformats.org/officeDocument/2006/relationships/tags" Target="../tags/tag587.xml"/><Relationship Id="rId1" Type="http://schemas.openxmlformats.org/officeDocument/2006/relationships/tags" Target="../tags/tag586.xml"/><Relationship Id="rId6" Type="http://schemas.openxmlformats.org/officeDocument/2006/relationships/slideMaster" Target="../slideMasters/slideMaster6.xml"/><Relationship Id="rId5" Type="http://schemas.openxmlformats.org/officeDocument/2006/relationships/tags" Target="../tags/tag590.xml"/><Relationship Id="rId4" Type="http://schemas.openxmlformats.org/officeDocument/2006/relationships/tags" Target="../tags/tag589.xml"/></Relationships>
</file>

<file path=ppt/slideLayouts/_rels/slideLayout92.xml.rels><?xml version="1.0" encoding="UTF-8" standalone="yes"?>
<Relationships xmlns="http://schemas.openxmlformats.org/package/2006/relationships"><Relationship Id="rId8" Type="http://schemas.openxmlformats.org/officeDocument/2006/relationships/tags" Target="../tags/tag598.xml"/><Relationship Id="rId13" Type="http://schemas.microsoft.com/office/2007/relationships/hdphoto" Target="../media/hdphoto1.wdp"/><Relationship Id="rId3" Type="http://schemas.openxmlformats.org/officeDocument/2006/relationships/tags" Target="../tags/tag593.xml"/><Relationship Id="rId7" Type="http://schemas.openxmlformats.org/officeDocument/2006/relationships/tags" Target="../tags/tag597.xml"/><Relationship Id="rId12" Type="http://schemas.openxmlformats.org/officeDocument/2006/relationships/image" Target="../media/image12.png"/><Relationship Id="rId2" Type="http://schemas.openxmlformats.org/officeDocument/2006/relationships/tags" Target="../tags/tag592.xml"/><Relationship Id="rId1" Type="http://schemas.openxmlformats.org/officeDocument/2006/relationships/tags" Target="../tags/tag591.xml"/><Relationship Id="rId6" Type="http://schemas.openxmlformats.org/officeDocument/2006/relationships/tags" Target="../tags/tag596.xml"/><Relationship Id="rId11" Type="http://schemas.openxmlformats.org/officeDocument/2006/relationships/image" Target="../media/image11.png"/><Relationship Id="rId5" Type="http://schemas.openxmlformats.org/officeDocument/2006/relationships/tags" Target="../tags/tag595.xml"/><Relationship Id="rId10" Type="http://schemas.openxmlformats.org/officeDocument/2006/relationships/image" Target="../media/image10.jpeg"/><Relationship Id="rId4" Type="http://schemas.openxmlformats.org/officeDocument/2006/relationships/tags" Target="../tags/tag594.xml"/><Relationship Id="rId9" Type="http://schemas.openxmlformats.org/officeDocument/2006/relationships/slideMaster" Target="../slideMasters/slideMaster6.xml"/></Relationships>
</file>

<file path=ppt/slideLayouts/_rels/slideLayout93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6.xml"/><Relationship Id="rId3" Type="http://schemas.openxmlformats.org/officeDocument/2006/relationships/tags" Target="../tags/tag601.xml"/><Relationship Id="rId7" Type="http://schemas.openxmlformats.org/officeDocument/2006/relationships/tags" Target="../tags/tag605.xml"/><Relationship Id="rId2" Type="http://schemas.openxmlformats.org/officeDocument/2006/relationships/tags" Target="../tags/tag600.xml"/><Relationship Id="rId1" Type="http://schemas.openxmlformats.org/officeDocument/2006/relationships/tags" Target="../tags/tag599.xml"/><Relationship Id="rId6" Type="http://schemas.openxmlformats.org/officeDocument/2006/relationships/tags" Target="../tags/tag604.xml"/><Relationship Id="rId11" Type="http://schemas.openxmlformats.org/officeDocument/2006/relationships/image" Target="../media/image14.png"/><Relationship Id="rId5" Type="http://schemas.openxmlformats.org/officeDocument/2006/relationships/tags" Target="../tags/tag603.xml"/><Relationship Id="rId10" Type="http://schemas.openxmlformats.org/officeDocument/2006/relationships/image" Target="../media/image13.png"/><Relationship Id="rId4" Type="http://schemas.openxmlformats.org/officeDocument/2006/relationships/tags" Target="../tags/tag602.xml"/><Relationship Id="rId9" Type="http://schemas.openxmlformats.org/officeDocument/2006/relationships/image" Target="../media/image10.jpeg"/></Relationships>
</file>

<file path=ppt/slideLayouts/_rels/slideLayout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tags" Target="../tags/tag608.xml"/><Relationship Id="rId7" Type="http://schemas.openxmlformats.org/officeDocument/2006/relationships/slideMaster" Target="../slideMasters/slideMaster6.xml"/><Relationship Id="rId2" Type="http://schemas.openxmlformats.org/officeDocument/2006/relationships/tags" Target="../tags/tag607.xml"/><Relationship Id="rId1" Type="http://schemas.openxmlformats.org/officeDocument/2006/relationships/tags" Target="../tags/tag606.xml"/><Relationship Id="rId6" Type="http://schemas.openxmlformats.org/officeDocument/2006/relationships/tags" Target="../tags/tag611.xml"/><Relationship Id="rId5" Type="http://schemas.openxmlformats.org/officeDocument/2006/relationships/tags" Target="../tags/tag610.xml"/><Relationship Id="rId4" Type="http://schemas.openxmlformats.org/officeDocument/2006/relationships/tags" Target="../tags/tag609.xml"/></Relationships>
</file>

<file path=ppt/slideLayouts/_rels/slideLayout95.xml.rels><?xml version="1.0" encoding="UTF-8" standalone="yes"?>
<Relationships xmlns="http://schemas.openxmlformats.org/package/2006/relationships"><Relationship Id="rId8" Type="http://schemas.openxmlformats.org/officeDocument/2006/relationships/tags" Target="../tags/tag619.xml"/><Relationship Id="rId13" Type="http://schemas.openxmlformats.org/officeDocument/2006/relationships/image" Target="../media/image10.jpeg"/><Relationship Id="rId3" Type="http://schemas.openxmlformats.org/officeDocument/2006/relationships/tags" Target="../tags/tag614.xml"/><Relationship Id="rId7" Type="http://schemas.openxmlformats.org/officeDocument/2006/relationships/tags" Target="../tags/tag618.xml"/><Relationship Id="rId12" Type="http://schemas.openxmlformats.org/officeDocument/2006/relationships/slideMaster" Target="../slideMasters/slideMaster6.xml"/><Relationship Id="rId2" Type="http://schemas.openxmlformats.org/officeDocument/2006/relationships/tags" Target="../tags/tag613.xml"/><Relationship Id="rId16" Type="http://schemas.microsoft.com/office/2007/relationships/hdphoto" Target="../media/hdphoto1.wdp"/><Relationship Id="rId1" Type="http://schemas.openxmlformats.org/officeDocument/2006/relationships/tags" Target="../tags/tag612.xml"/><Relationship Id="rId6" Type="http://schemas.openxmlformats.org/officeDocument/2006/relationships/tags" Target="../tags/tag617.xml"/><Relationship Id="rId11" Type="http://schemas.openxmlformats.org/officeDocument/2006/relationships/tags" Target="../tags/tag622.xml"/><Relationship Id="rId5" Type="http://schemas.openxmlformats.org/officeDocument/2006/relationships/tags" Target="../tags/tag616.xml"/><Relationship Id="rId15" Type="http://schemas.openxmlformats.org/officeDocument/2006/relationships/image" Target="../media/image12.png"/><Relationship Id="rId10" Type="http://schemas.openxmlformats.org/officeDocument/2006/relationships/tags" Target="../tags/tag621.xml"/><Relationship Id="rId4" Type="http://schemas.openxmlformats.org/officeDocument/2006/relationships/tags" Target="../tags/tag615.xml"/><Relationship Id="rId9" Type="http://schemas.openxmlformats.org/officeDocument/2006/relationships/tags" Target="../tags/tag620.xml"/><Relationship Id="rId14" Type="http://schemas.openxmlformats.org/officeDocument/2006/relationships/image" Target="../media/image11.png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tags" Target="../tags/tag625.xml"/><Relationship Id="rId7" Type="http://schemas.openxmlformats.org/officeDocument/2006/relationships/image" Target="../media/image13.png"/><Relationship Id="rId2" Type="http://schemas.openxmlformats.org/officeDocument/2006/relationships/tags" Target="../tags/tag624.xml"/><Relationship Id="rId1" Type="http://schemas.openxmlformats.org/officeDocument/2006/relationships/tags" Target="../tags/tag623.xml"/><Relationship Id="rId6" Type="http://schemas.openxmlformats.org/officeDocument/2006/relationships/slideMaster" Target="../slideMasters/slideMaster6.xml"/><Relationship Id="rId5" Type="http://schemas.openxmlformats.org/officeDocument/2006/relationships/tags" Target="../tags/tag627.xml"/><Relationship Id="rId4" Type="http://schemas.openxmlformats.org/officeDocument/2006/relationships/tags" Target="../tags/tag626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tags" Target="../tags/tag630.xml"/><Relationship Id="rId2" Type="http://schemas.openxmlformats.org/officeDocument/2006/relationships/tags" Target="../tags/tag629.xml"/><Relationship Id="rId1" Type="http://schemas.openxmlformats.org/officeDocument/2006/relationships/tags" Target="../tags/tag628.xml"/><Relationship Id="rId4" Type="http://schemas.openxmlformats.org/officeDocument/2006/relationships/slideMaster" Target="../slideMasters/slideMaster6.xml"/></Relationships>
</file>

<file path=ppt/slideLayouts/_rels/slideLayout98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6.xml"/><Relationship Id="rId3" Type="http://schemas.openxmlformats.org/officeDocument/2006/relationships/tags" Target="../tags/tag633.xml"/><Relationship Id="rId7" Type="http://schemas.openxmlformats.org/officeDocument/2006/relationships/tags" Target="../tags/tag637.xml"/><Relationship Id="rId2" Type="http://schemas.openxmlformats.org/officeDocument/2006/relationships/tags" Target="../tags/tag632.xml"/><Relationship Id="rId1" Type="http://schemas.openxmlformats.org/officeDocument/2006/relationships/tags" Target="../tags/tag631.xml"/><Relationship Id="rId6" Type="http://schemas.openxmlformats.org/officeDocument/2006/relationships/tags" Target="../tags/tag636.xml"/><Relationship Id="rId5" Type="http://schemas.openxmlformats.org/officeDocument/2006/relationships/tags" Target="../tags/tag635.xml"/><Relationship Id="rId10" Type="http://schemas.openxmlformats.org/officeDocument/2006/relationships/image" Target="../media/image11.png"/><Relationship Id="rId4" Type="http://schemas.openxmlformats.org/officeDocument/2006/relationships/tags" Target="../tags/tag634.xml"/><Relationship Id="rId9" Type="http://schemas.openxmlformats.org/officeDocument/2006/relationships/image" Target="../media/image10.jpeg"/></Relationships>
</file>

<file path=ppt/slideLayouts/_rels/slideLayout99.xml.rels><?xml version="1.0" encoding="UTF-8" standalone="yes"?>
<Relationships xmlns="http://schemas.openxmlformats.org/package/2006/relationships"><Relationship Id="rId8" Type="http://schemas.openxmlformats.org/officeDocument/2006/relationships/tags" Target="../tags/tag645.xml"/><Relationship Id="rId13" Type="http://schemas.microsoft.com/office/2007/relationships/hdphoto" Target="../media/hdphoto2.wdp"/><Relationship Id="rId3" Type="http://schemas.openxmlformats.org/officeDocument/2006/relationships/tags" Target="../tags/tag640.xml"/><Relationship Id="rId7" Type="http://schemas.openxmlformats.org/officeDocument/2006/relationships/tags" Target="../tags/tag644.xml"/><Relationship Id="rId12" Type="http://schemas.openxmlformats.org/officeDocument/2006/relationships/image" Target="../media/image16.png"/><Relationship Id="rId2" Type="http://schemas.openxmlformats.org/officeDocument/2006/relationships/tags" Target="../tags/tag639.xml"/><Relationship Id="rId1" Type="http://schemas.openxmlformats.org/officeDocument/2006/relationships/tags" Target="../tags/tag638.xml"/><Relationship Id="rId6" Type="http://schemas.openxmlformats.org/officeDocument/2006/relationships/tags" Target="../tags/tag643.xml"/><Relationship Id="rId11" Type="http://schemas.openxmlformats.org/officeDocument/2006/relationships/image" Target="../media/image10.jpeg"/><Relationship Id="rId5" Type="http://schemas.openxmlformats.org/officeDocument/2006/relationships/tags" Target="../tags/tag642.xml"/><Relationship Id="rId10" Type="http://schemas.openxmlformats.org/officeDocument/2006/relationships/image" Target="../media/image15.jpeg"/><Relationship Id="rId4" Type="http://schemas.openxmlformats.org/officeDocument/2006/relationships/tags" Target="../tags/tag641.xml"/><Relationship Id="rId9" Type="http://schemas.openxmlformats.org/officeDocument/2006/relationships/slideMaster" Target="../slideMasters/slideMaster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3C7E11-5CA3-42E2-BB12-10E6957F8401}" type="datetimeFigureOut">
              <a:rPr lang="zh-CN" altLang="en-US" smtClean="0"/>
              <a:t>2020/9/2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49683-7A1C-428F-A1AB-09A0BBD3CCF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3C7E11-5CA3-42E2-BB12-10E6957F8401}" type="datetimeFigureOut">
              <a:rPr lang="zh-CN" altLang="en-US" smtClean="0"/>
              <a:t>2020/9/2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49683-7A1C-428F-A1AB-09A0BBD3CCF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blipFill dpi="0" rotWithShape="1">
          <a:blip r:embed="rId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 userDrawn="1">
            <p:custDataLst>
              <p:tags r:id="rId1"/>
            </p:custDataLst>
          </p:nvPr>
        </p:nvGrpSpPr>
        <p:grpSpPr>
          <a:xfrm>
            <a:off x="292800" y="304200"/>
            <a:ext cx="11800670" cy="6502524"/>
            <a:chOff x="292800" y="304200"/>
            <a:chExt cx="11800670" cy="6502524"/>
          </a:xfrm>
        </p:grpSpPr>
        <p:sp>
          <p:nvSpPr>
            <p:cNvPr id="9" name="矩形 8"/>
            <p:cNvSpPr/>
            <p:nvPr userDrawn="1">
              <p:custDataLst>
                <p:tags r:id="rId6"/>
              </p:custDataLst>
            </p:nvPr>
          </p:nvSpPr>
          <p:spPr>
            <a:xfrm>
              <a:off x="292800" y="304200"/>
              <a:ext cx="11606400" cy="6249600"/>
            </a:xfrm>
            <a:prstGeom prst="rect">
              <a:avLst/>
            </a:prstGeom>
            <a:blipFill dpi="0" rotWithShape="1">
              <a:blip r:embed="rId10"/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aseline="0">
                <a:latin typeface="Arial" panose="020B0604020202020204" pitchFamily="34" charset="0"/>
                <a:ea typeface="隶书" panose="02010509060101010101" pitchFamily="49" charset="-122"/>
              </a:endParaRPr>
            </a:p>
          </p:txBody>
        </p:sp>
        <p:pic>
          <p:nvPicPr>
            <p:cNvPr id="10" name="图片 9"/>
            <p:cNvPicPr>
              <a:picLocks noChangeAspect="1"/>
            </p:cNvPicPr>
            <p:nvPr userDrawn="1">
              <p:custDataLst>
                <p:tags r:id="rId7"/>
              </p:custDataLst>
            </p:nvPr>
          </p:nvPicPr>
          <p:blipFill rotWithShape="1">
            <a:blip r:embed="rId11" cstate="email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0" b="94295" l="0" r="98529">
                          <a14:foregroundMark x1="20294" y1="72819" x2="20294" y2="72819"/>
                          <a14:foregroundMark x1="21471" y1="71141" x2="21471" y2="71141"/>
                        </a14:backgroundRemoval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>
            <a:xfrm rot="692911" flipH="1">
              <a:off x="10804471" y="5677067"/>
              <a:ext cx="1288999" cy="1129657"/>
            </a:xfrm>
            <a:prstGeom prst="rect">
              <a:avLst/>
            </a:prstGeom>
          </p:spPr>
        </p:pic>
      </p:grp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760FBDFE-C587-4B4C-A407-44438C67B59E}" type="datetimeFigureOut">
              <a:rPr lang="zh-CN" altLang="en-US" smtClean="0"/>
              <a:t>2020/9/2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69930" y="952508"/>
            <a:ext cx="10852237" cy="5388907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  <a:lvl2pPr>
              <a:defRPr baseline="0">
                <a:latin typeface="Arial" panose="020B0604020202020204" pitchFamily="34" charset="0"/>
              </a:defRPr>
            </a:lvl2pPr>
            <a:lvl3pPr>
              <a:defRPr baseline="0">
                <a:latin typeface="Arial" panose="020B0604020202020204" pitchFamily="34" charset="0"/>
              </a:defRPr>
            </a:lvl3pPr>
            <a:lvl4pPr>
              <a:defRPr baseline="0">
                <a:latin typeface="Arial" panose="020B0604020202020204" pitchFamily="34" charset="0"/>
              </a:defRPr>
            </a:lvl4pPr>
            <a:lvl5pPr>
              <a:defRPr baseline="0">
                <a:latin typeface="Arial" panose="020B0604020202020204" pitchFamily="34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5514765" y="889502"/>
            <a:ext cx="1540800" cy="5079600"/>
          </a:xfrm>
        </p:spPr>
        <p:txBody>
          <a:bodyPr vert="eaVert" lIns="101600" tIns="38100" rIns="25400" bIns="38100" rtlCol="0" anchor="t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8800" b="0" i="0" u="none" strike="noStrike" kern="1200" cap="none" spc="1000" normalizeH="0" baseline="0" noProof="1" dirty="0">
                <a:solidFill>
                  <a:schemeClr val="accent1"/>
                </a:solidFill>
                <a:uFillTx/>
                <a:latin typeface="Arial" panose="020B0604020202020204" pitchFamily="34" charset="0"/>
                <a:ea typeface="汉仪尚巍手书W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编辑标题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760FBDFE-C587-4B4C-A407-44438C67B59E}" type="datetimeFigureOut">
              <a:rPr lang="zh-CN" altLang="en-US" smtClean="0"/>
              <a:t>2020/9/2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4" name="文本占位符 2"/>
          <p:cNvSpPr>
            <a:spLocks noGrp="1"/>
          </p:cNvSpPr>
          <p:nvPr>
            <p:ph type="body" idx="1" hasCustomPrompt="1"/>
            <p:custDataLst>
              <p:tags r:id="rId5"/>
            </p:custDataLst>
          </p:nvPr>
        </p:nvSpPr>
        <p:spPr>
          <a:xfrm>
            <a:off x="2872192" y="3905563"/>
            <a:ext cx="1832400" cy="1800000"/>
          </a:xfrm>
        </p:spPr>
        <p:txBody>
          <a:bodyPr vert="eaVert" lIns="101600" tIns="38100" rIns="76200" bIns="38100">
            <a:normAutofit/>
          </a:bodyPr>
          <a:lstStyle>
            <a:lvl1pPr marL="0" indent="0" eaLnBrk="1" fontAlgn="auto" latinLnBrk="0" hangingPunct="1">
              <a:lnSpc>
                <a:spcPct val="200000"/>
              </a:lnSpc>
              <a:buNone/>
              <a:defRPr kumimoji="0" lang="zh-CN" altLang="en-US" sz="1400" b="0" i="0" u="none" strike="noStrike" kern="1200" cap="none" spc="0" normalizeH="0" baseline="0" noProof="1">
                <a:solidFill>
                  <a:schemeClr val="bg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单击此处添加文本具体内容，简明扼要的阐述您的观点。</a:t>
            </a:r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blipFill dpi="0" rotWithShape="1">
          <a:blip r:embed="rId8" cstate="email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9" cstate="email"/>
          <a:stretch>
            <a:fillRect/>
          </a:stretch>
        </p:blipFill>
        <p:spPr>
          <a:xfrm>
            <a:off x="0" y="0"/>
            <a:ext cx="2030730" cy="162560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10" cstate="email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94295" l="0" r="98529">
                        <a14:foregroundMark x1="20294" y1="72819" x2="20294" y2="72819"/>
                        <a14:foregroundMark x1="21471" y1="71141" x2="21471" y2="71141"/>
                      </a14:backgroundRemoval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 rot="692911" flipH="1">
            <a:off x="10547350" y="5445760"/>
            <a:ext cx="1525905" cy="133731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accent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2020/9/2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blipFill dpi="0" rotWithShape="1">
          <a:blip r:embed="rId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1"/>
            </p:custDataLst>
          </p:nvPr>
        </p:nvSpPr>
        <p:spPr>
          <a:xfrm>
            <a:off x="292735" y="304165"/>
            <a:ext cx="11606530" cy="6249670"/>
          </a:xfrm>
          <a:prstGeom prst="rect">
            <a:avLst/>
          </a:prstGeom>
          <a:blipFill dpi="0" rotWithShape="1">
            <a:blip r:embed="rId10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aseline="0">
              <a:latin typeface="Arial" panose="020B0604020202020204" pitchFamily="34" charset="0"/>
              <a:ea typeface="隶书" panose="02010509060101010101" pitchFamily="49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11" cstate="email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0" b="94295" l="0" r="98529">
                        <a14:foregroundMark x1="20294" y1="72819" x2="20294" y2="72819"/>
                        <a14:foregroundMark x1="21471" y1="71141" x2="21471" y2="71141"/>
                      </a14:backgroundRemoval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 rot="692911" flipH="1">
            <a:off x="10804525" y="5676900"/>
            <a:ext cx="1289050" cy="112966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1281600" y="1249200"/>
            <a:ext cx="9626400" cy="723600"/>
          </a:xfrm>
        </p:spPr>
        <p:txBody>
          <a:bodyPr anchor="ctr"/>
          <a:lstStyle>
            <a:lvl1pPr>
              <a:defRPr sz="3200" baseline="0">
                <a:solidFill>
                  <a:schemeClr val="accent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1281113" y="2163600"/>
            <a:ext cx="9626600" cy="3445200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2020/9/2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blipFill dpi="0" rotWithShape="1">
          <a:blip r:embed="rId10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4823460" cy="6866255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baseline="0" dirty="0">
              <a:latin typeface="Arial" panose="020B0604020202020204" pitchFamily="34" charset="0"/>
              <a:ea typeface="隶书" panose="02010509060101010101" pitchFamily="49" charset="-122"/>
              <a:sym typeface="+mn-ea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11" cstate="email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0" b="94295" l="0" r="98529">
                        <a14:foregroundMark x1="20294" y1="72819" x2="20294" y2="72819"/>
                        <a14:foregroundMark x1="21471" y1="71141" x2="21471" y2="71141"/>
                      </a14:backgroundRemoval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 rot="692911" flipH="1">
            <a:off x="10547503" y="5445632"/>
            <a:ext cx="1526195" cy="133753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583200" y="770400"/>
            <a:ext cx="3960000" cy="882000"/>
          </a:xfrm>
        </p:spPr>
        <p:txBody>
          <a:bodyPr anchor="ctr"/>
          <a:lstStyle>
            <a:lvl1pPr>
              <a:defRPr sz="3600" baseline="0">
                <a:solidFill>
                  <a:schemeClr val="accent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r>
              <a:rPr lang="zh-CN" altLang="en-US" dirty="0"/>
              <a:t>单击编辑标题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2020/9/2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7"/>
            </p:custDataLst>
          </p:nvPr>
        </p:nvSpPr>
        <p:spPr>
          <a:xfrm>
            <a:off x="586800" y="1764000"/>
            <a:ext cx="3956400" cy="4093200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8"/>
            </p:custDataLst>
          </p:nvPr>
        </p:nvSpPr>
        <p:spPr>
          <a:xfrm>
            <a:off x="5101200" y="769938"/>
            <a:ext cx="6480000" cy="5087937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blipFill dpi="0" rotWithShape="1">
          <a:blip r:embed="rId12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266400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baseline="0">
              <a:latin typeface="Arial" panose="020B0604020202020204" pitchFamily="34" charset="0"/>
              <a:ea typeface="隶书" panose="02010509060101010101" pitchFamily="49" charset="-122"/>
              <a:sym typeface="+mn-ea"/>
            </a:endParaRPr>
          </a:p>
        </p:txBody>
      </p:sp>
      <p:grpSp>
        <p:nvGrpSpPr>
          <p:cNvPr id="12" name="组合 11"/>
          <p:cNvGrpSpPr/>
          <p:nvPr userDrawn="1">
            <p:custDataLst>
              <p:tags r:id="rId2"/>
            </p:custDataLst>
          </p:nvPr>
        </p:nvGrpSpPr>
        <p:grpSpPr>
          <a:xfrm>
            <a:off x="225225" y="-27991"/>
            <a:ext cx="1309033" cy="1374825"/>
            <a:chOff x="220134" y="-78168"/>
            <a:chExt cx="1309033" cy="1374825"/>
          </a:xfrm>
        </p:grpSpPr>
        <p:pic>
          <p:nvPicPr>
            <p:cNvPr id="13" name="图片 12"/>
            <p:cNvPicPr>
              <a:picLocks noChangeAspect="1"/>
            </p:cNvPicPr>
            <p:nvPr userDrawn="1">
              <p:custDataLst>
                <p:tags r:id="rId9"/>
              </p:custDataLst>
            </p:nvPr>
          </p:nvPicPr>
          <p:blipFill rotWithShape="1">
            <a:blip r:embed="rId13" cstate="email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0" b="94295" l="0" r="98529">
                          <a14:foregroundMark x1="20294" y1="72819" x2="20294" y2="72819"/>
                          <a14:foregroundMark x1="21471" y1="71141" x2="21471" y2="71141"/>
                        </a14:backgroundRemoval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>
            <a:xfrm rot="692911" flipH="1">
              <a:off x="399518" y="-78168"/>
              <a:ext cx="1129649" cy="990006"/>
            </a:xfrm>
            <a:prstGeom prst="rect">
              <a:avLst/>
            </a:prstGeom>
          </p:spPr>
        </p:pic>
        <p:pic>
          <p:nvPicPr>
            <p:cNvPr id="14" name="图片 13"/>
            <p:cNvPicPr>
              <a:picLocks noChangeAspect="1"/>
            </p:cNvPicPr>
            <p:nvPr userDrawn="1">
              <p:custDataLst>
                <p:tags r:id="rId10"/>
              </p:custDataLst>
            </p:nvPr>
          </p:nvPicPr>
          <p:blipFill rotWithShape="1">
            <a:blip r:embed="rId15" cstate="email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0" b="94295" l="0" r="98529">
                          <a14:foregroundMark x1="20294" y1="72819" x2="20294" y2="72819"/>
                          <a14:foregroundMark x1="21471" y1="71141" x2="21471" y2="71141"/>
                        </a14:backgroundRemoval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>
            <a:xfrm rot="692911" flipH="1">
              <a:off x="220134" y="691413"/>
              <a:ext cx="690615" cy="605244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612000" y="781200"/>
            <a:ext cx="10976400" cy="626400"/>
          </a:xfrm>
        </p:spPr>
        <p:txBody>
          <a:bodyPr anchor="ctr"/>
          <a:lstStyle>
            <a:lvl1pPr algn="ctr">
              <a:defRPr sz="3600" baseline="0">
                <a:solidFill>
                  <a:schemeClr val="accent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2020/9/2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7"/>
            </p:custDataLst>
          </p:nvPr>
        </p:nvSpPr>
        <p:spPr>
          <a:xfrm>
            <a:off x="612000" y="1659600"/>
            <a:ext cx="10975975" cy="828000"/>
          </a:xfrm>
        </p:spPr>
        <p:txBody>
          <a:bodyPr/>
          <a:lstStyle>
            <a:lvl1pPr algn="ctr">
              <a:defRPr baseline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8"/>
            </p:custDataLst>
          </p:nvPr>
        </p:nvSpPr>
        <p:spPr>
          <a:xfrm>
            <a:off x="612775" y="2808000"/>
            <a:ext cx="10965600" cy="3430800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blipFill dpi="0" rotWithShape="1">
          <a:blip r:embed="rId12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>
            <p:custDataLst>
              <p:tags r:id="rId1"/>
            </p:custDataLst>
          </p:nvPr>
        </p:nvGrpSpPr>
        <p:grpSpPr>
          <a:xfrm>
            <a:off x="225225" y="-27991"/>
            <a:ext cx="1309033" cy="1374825"/>
            <a:chOff x="220134" y="-78168"/>
            <a:chExt cx="1309033" cy="1374825"/>
          </a:xfrm>
        </p:grpSpPr>
        <p:pic>
          <p:nvPicPr>
            <p:cNvPr id="11" name="图片 10"/>
            <p:cNvPicPr>
              <a:picLocks noChangeAspect="1"/>
            </p:cNvPicPr>
            <p:nvPr userDrawn="1">
              <p:custDataLst>
                <p:tags r:id="rId9"/>
              </p:custDataLst>
            </p:nvPr>
          </p:nvPicPr>
          <p:blipFill rotWithShape="1">
            <a:blip r:embed="rId13" cstate="email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0" b="94295" l="0" r="98529">
                          <a14:foregroundMark x1="20294" y1="72819" x2="20294" y2="72819"/>
                          <a14:foregroundMark x1="21471" y1="71141" x2="21471" y2="71141"/>
                        </a14:backgroundRemoval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>
            <a:xfrm rot="692911" flipH="1">
              <a:off x="399518" y="-78168"/>
              <a:ext cx="1129649" cy="990006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 userDrawn="1">
              <p:custDataLst>
                <p:tags r:id="rId10"/>
              </p:custDataLst>
            </p:nvPr>
          </p:nvPicPr>
          <p:blipFill rotWithShape="1">
            <a:blip r:embed="rId15" cstate="email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0" b="94295" l="0" r="98529">
                          <a14:foregroundMark x1="20294" y1="72819" x2="20294" y2="72819"/>
                          <a14:foregroundMark x1="21471" y1="71141" x2="21471" y2="71141"/>
                        </a14:backgroundRemoval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>
            <a:xfrm rot="692911" flipH="1">
              <a:off x="220134" y="691413"/>
              <a:ext cx="690615" cy="605244"/>
            </a:xfrm>
            <a:prstGeom prst="rect">
              <a:avLst/>
            </a:prstGeom>
          </p:spPr>
        </p:pic>
      </p:grpSp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0" y="5029201"/>
            <a:ext cx="12192000" cy="1828799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baseline="0" dirty="0">
              <a:latin typeface="Arial" panose="020B0604020202020204" pitchFamily="34" charset="0"/>
              <a:ea typeface="隶书" panose="02010509060101010101" pitchFamily="49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604800" y="669600"/>
            <a:ext cx="10976400" cy="565200"/>
          </a:xfrm>
        </p:spPr>
        <p:txBody>
          <a:bodyPr anchor="ctr"/>
          <a:lstStyle>
            <a:lvl1pPr algn="ctr">
              <a:defRPr sz="3200" baseline="0">
                <a:solidFill>
                  <a:schemeClr val="accent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2020/9/2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7"/>
            </p:custDataLst>
          </p:nvPr>
        </p:nvSpPr>
        <p:spPr>
          <a:xfrm>
            <a:off x="604837" y="1681200"/>
            <a:ext cx="10990800" cy="3211200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8"/>
            </p:custDataLst>
          </p:nvPr>
        </p:nvSpPr>
        <p:spPr>
          <a:xfrm>
            <a:off x="594000" y="5180400"/>
            <a:ext cx="11001600" cy="1011600"/>
          </a:xfr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blipFill dpi="0" rotWithShape="1">
          <a:blip r:embed="rId12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baseline="0">
              <a:solidFill>
                <a:schemeClr val="accent1"/>
              </a:solidFill>
              <a:latin typeface="Arial" panose="020B0604020202020204" pitchFamily="34" charset="0"/>
              <a:ea typeface="隶书" panose="02010509060101010101" pitchFamily="49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79600" y="237600"/>
            <a:ext cx="11037600" cy="441964"/>
          </a:xfrm>
        </p:spPr>
        <p:txBody>
          <a:bodyPr/>
          <a:lstStyle>
            <a:lvl1pPr>
              <a:defRPr baseline="0">
                <a:solidFill>
                  <a:schemeClr val="accent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2020/9/2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6"/>
            </p:custDataLst>
          </p:nvPr>
        </p:nvSpPr>
        <p:spPr>
          <a:xfrm>
            <a:off x="579600" y="1663200"/>
            <a:ext cx="5342400" cy="2894400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7"/>
            </p:custDataLst>
          </p:nvPr>
        </p:nvSpPr>
        <p:spPr>
          <a:xfrm>
            <a:off x="6242400" y="1663200"/>
            <a:ext cx="5367600" cy="2894400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8"/>
            </p:custDataLst>
          </p:nvPr>
        </p:nvSpPr>
        <p:spPr>
          <a:xfrm>
            <a:off x="572400" y="4816800"/>
            <a:ext cx="5342400" cy="781200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9"/>
            </p:custDataLst>
          </p:nvPr>
        </p:nvSpPr>
        <p:spPr>
          <a:xfrm>
            <a:off x="6253200" y="4813200"/>
            <a:ext cx="5367600" cy="781200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pic>
        <p:nvPicPr>
          <p:cNvPr id="14" name="图片 13"/>
          <p:cNvPicPr>
            <a:picLocks noChangeAspect="1"/>
          </p:cNvPicPr>
          <p:nvPr userDrawn="1">
            <p:custDataLst>
              <p:tags r:id="rId10"/>
            </p:custDataLst>
          </p:nvPr>
        </p:nvPicPr>
        <p:blipFill rotWithShape="1">
          <a:blip r:embed="rId13" cstate="email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0" b="94295" l="0" r="98529">
                        <a14:foregroundMark x1="20294" y1="72819" x2="20294" y2="72819"/>
                        <a14:foregroundMark x1="21471" y1="71141" x2="21471" y2="71141"/>
                      </a14:backgroundRemoval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 rot="692911" flipH="1">
            <a:off x="10547503" y="5445632"/>
            <a:ext cx="1526195" cy="133753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blipFill dpi="0" rotWithShape="1">
          <a:blip r:embed="rId10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1"/>
            </p:custDataLst>
          </p:nvPr>
        </p:nvSpPr>
        <p:spPr>
          <a:xfrm>
            <a:off x="0" y="959224"/>
            <a:ext cx="12192000" cy="4939553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baseline="0">
              <a:latin typeface="Arial" panose="020B0604020202020204" pitchFamily="34" charset="0"/>
              <a:ea typeface="隶书" panose="02010509060101010101" pitchFamily="49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522800" y="1339200"/>
            <a:ext cx="9144000" cy="2386800"/>
          </a:xfrm>
        </p:spPr>
        <p:txBody>
          <a:bodyPr anchor="b">
            <a:normAutofit/>
          </a:bodyPr>
          <a:lstStyle>
            <a:lvl1pPr algn="ctr">
              <a:defRPr sz="6000" baseline="0">
                <a:solidFill>
                  <a:schemeClr val="accent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2020/9/2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522413" y="3862800"/>
            <a:ext cx="9144000" cy="1656000"/>
          </a:xfrm>
        </p:spPr>
        <p:txBody>
          <a:bodyPr>
            <a:normAutofit/>
          </a:bodyPr>
          <a:lstStyle>
            <a:lvl1pPr algn="ctr">
              <a:defRPr baseline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pic>
        <p:nvPicPr>
          <p:cNvPr id="8" name="图片 7"/>
          <p:cNvPicPr>
            <a:picLocks noChangeAspect="1"/>
          </p:cNvPicPr>
          <p:nvPr userDrawn="1">
            <p:custDataLst>
              <p:tags r:id="rId7"/>
            </p:custDataLst>
          </p:nvPr>
        </p:nvPicPr>
        <p:blipFill rotWithShape="1">
          <a:blip r:embed="rId11"/>
          <a:srcRect/>
          <a:stretch>
            <a:fillRect/>
          </a:stretch>
        </p:blipFill>
        <p:spPr>
          <a:xfrm rot="692911" flipH="1">
            <a:off x="9741535" y="4845050"/>
            <a:ext cx="2385060" cy="208978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>
            <p:custDataLst>
              <p:tags r:id="rId8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0" y="0"/>
            <a:ext cx="3535680" cy="283019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0" y="-5715"/>
            <a:ext cx="12192000" cy="6858000"/>
          </a:xfrm>
          <a:prstGeom prst="rect">
            <a:avLst/>
          </a:prstGeom>
        </p:spPr>
      </p:pic>
      <p:sp>
        <p:nvSpPr>
          <p:cNvPr id="8" name="矩形 7"/>
          <p:cNvSpPr/>
          <p:nvPr>
            <p:custDataLst>
              <p:tags r:id="rId2"/>
            </p:custDataLst>
          </p:nvPr>
        </p:nvSpPr>
        <p:spPr>
          <a:xfrm>
            <a:off x="1067050" y="-45856"/>
            <a:ext cx="3630930" cy="686879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aseline="0" dirty="0">
              <a:latin typeface="Arial" panose="020B0604020202020204" pitchFamily="34" charset="0"/>
            </a:endParaRPr>
          </a:p>
        </p:txBody>
      </p:sp>
      <p:sp>
        <p:nvSpPr>
          <p:cNvPr id="9" name="矩形 8"/>
          <p:cNvSpPr/>
          <p:nvPr>
            <p:custDataLst>
              <p:tags r:id="rId3"/>
            </p:custDataLst>
          </p:nvPr>
        </p:nvSpPr>
        <p:spPr>
          <a:xfrm>
            <a:off x="1339224" y="1605597"/>
            <a:ext cx="3086582" cy="3657600"/>
          </a:xfrm>
          <a:prstGeom prst="rect">
            <a:avLst/>
          </a:prstGeom>
          <a:noFill/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aseline="0">
              <a:latin typeface="Arial" panose="020B0604020202020204" pitchFamily="34" charset="0"/>
            </a:endParaRPr>
          </a:p>
        </p:txBody>
      </p:sp>
      <p:cxnSp>
        <p:nvCxnSpPr>
          <p:cNvPr id="10" name="直接连接符 9"/>
          <p:cNvCxnSpPr/>
          <p:nvPr>
            <p:custDataLst>
              <p:tags r:id="rId4"/>
            </p:custDataLst>
          </p:nvPr>
        </p:nvCxnSpPr>
        <p:spPr>
          <a:xfrm>
            <a:off x="1420437" y="3615600"/>
            <a:ext cx="931333" cy="0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5"/>
            </p:custDataLst>
          </p:nvPr>
        </p:nvSpPr>
        <p:spPr>
          <a:xfrm>
            <a:off x="1367176" y="1739970"/>
            <a:ext cx="3032702" cy="1699372"/>
          </a:xfrm>
        </p:spPr>
        <p:txBody>
          <a:bodyPr lIns="90000" tIns="46800" rIns="90000" bIns="46800" anchor="t" anchorCtr="0">
            <a:normAutofit/>
          </a:bodyPr>
          <a:lstStyle>
            <a:lvl1pPr algn="l">
              <a:defRPr sz="5000" spc="600" baseline="0">
                <a:solidFill>
                  <a:schemeClr val="bg1"/>
                </a:solidFill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编辑标题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6"/>
            </p:custDataLst>
          </p:nvPr>
        </p:nvSpPr>
        <p:spPr>
          <a:xfrm>
            <a:off x="1356417" y="3865631"/>
            <a:ext cx="3054217" cy="400095"/>
          </a:xfrm>
        </p:spPr>
        <p:txBody>
          <a:bodyPr lIns="90000" tIns="46800" rIns="90000" bIns="46800">
            <a:normAutofit/>
          </a:bodyPr>
          <a:lstStyle>
            <a:lvl1pPr marL="0" indent="0" algn="l" eaLnBrk="1" fontAlgn="auto" latinLnBrk="0" hangingPunct="1">
              <a:lnSpc>
                <a:spcPct val="100000"/>
              </a:lnSpc>
              <a:buNone/>
              <a:defRPr sz="2000" u="none" strike="noStrike" kern="1200" cap="none" spc="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编辑副标题</a:t>
            </a:r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 lIns="90000" tIns="46800" rIns="90000" bIns="46800">
            <a:normAutofit/>
          </a:bodyPr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760FBDFE-C587-4B4C-A407-44438C67B59E}" type="datetimeFigureOut">
              <a:rPr lang="zh-CN" altLang="en-US" smtClean="0"/>
              <a:t>2020/9/2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 lIns="90000" tIns="46800" rIns="90000" bIns="46800">
            <a:normAutofit/>
          </a:bodyPr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 lIns="90000" tIns="46800" rIns="90000" bIns="46800">
            <a:normAutofit/>
          </a:bodyPr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23" name="文本占位符 22"/>
          <p:cNvSpPr>
            <a:spLocks noGrp="1"/>
          </p:cNvSpPr>
          <p:nvPr>
            <p:ph type="body" sz="quarter" idx="13" hasCustomPrompt="1"/>
            <p:custDataLst>
              <p:tags r:id="rId10"/>
            </p:custDataLst>
          </p:nvPr>
        </p:nvSpPr>
        <p:spPr>
          <a:xfrm>
            <a:off x="1365773" y="4395844"/>
            <a:ext cx="3034105" cy="333488"/>
          </a:xfrm>
        </p:spPr>
        <p:txBody>
          <a:bodyPr/>
          <a:lstStyle>
            <a:lvl1pPr marL="0" indent="0" eaLnBrk="1" fontAlgn="auto" latinLnBrk="0" hangingPunct="1">
              <a:lnSpc>
                <a:spcPct val="90000"/>
              </a:lnSpc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编辑文本</a:t>
            </a:r>
          </a:p>
        </p:txBody>
      </p:sp>
      <p:sp>
        <p:nvSpPr>
          <p:cNvPr id="24" name="文本占位符 23"/>
          <p:cNvSpPr>
            <a:spLocks noGrp="1"/>
          </p:cNvSpPr>
          <p:nvPr>
            <p:ph type="body" sz="quarter" idx="14" hasCustomPrompt="1"/>
            <p:custDataLst>
              <p:tags r:id="rId11"/>
            </p:custDataLst>
          </p:nvPr>
        </p:nvSpPr>
        <p:spPr>
          <a:xfrm>
            <a:off x="1367790" y="4819015"/>
            <a:ext cx="3034030" cy="316865"/>
          </a:xfrm>
        </p:spPr>
        <p:txBody>
          <a:bodyPr>
            <a:normAutofit/>
          </a:bodyPr>
          <a:lstStyle>
            <a:lvl1pPr marL="0" indent="0" eaLnBrk="1" fontAlgn="auto" latinLnBrk="0" hangingPunct="1">
              <a:lnSpc>
                <a:spcPct val="80000"/>
              </a:lnSpc>
              <a:buNone/>
              <a:defRPr sz="1400" u="none" strike="noStrike" kern="1200" cap="none" spc="150" normalizeH="0">
                <a:solidFill>
                  <a:schemeClr val="bg1"/>
                </a:solidFill>
                <a:uFillTx/>
              </a:defRPr>
            </a:lvl1pPr>
          </a:lstStyle>
          <a:p>
            <a:pPr lvl="0"/>
            <a:r>
              <a:rPr lang="zh-CN" altLang="en-US" dirty="0"/>
              <a:t>编辑文本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3C7E11-5CA3-42E2-BB12-10E6957F8401}" type="datetimeFigureOut">
              <a:rPr lang="zh-CN" altLang="en-US" smtClean="0"/>
              <a:t>2020/9/2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49683-7A1C-428F-A1AB-09A0BBD3CCF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blipFill rotWithShape="1">
          <a:blip r:embed="rId8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 userDrawn="1">
            <p:ph type="title"/>
            <p:custDataLst>
              <p:tags r:id="rId1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 userDrawn="1">
            <p:ph idx="1"/>
            <p:custDataLst>
              <p:tags r:id="rId2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</a:p>
          <a:p>
            <a:pPr lvl="1"/>
            <a:r>
              <a:rPr>
                <a:sym typeface="+mn-ea"/>
              </a:rPr>
              <a:t>第二级</a:t>
            </a:r>
          </a:p>
          <a:p>
            <a:pPr lvl="2"/>
            <a:r>
              <a:rPr>
                <a:sym typeface="+mn-ea"/>
              </a:rPr>
              <a:t>第三级</a:t>
            </a:r>
          </a:p>
          <a:p>
            <a:pPr lvl="3"/>
            <a:r>
              <a:rPr>
                <a:sym typeface="+mn-ea"/>
              </a:rPr>
              <a:t>第四级</a:t>
            </a:r>
          </a:p>
          <a:p>
            <a:pPr lvl="4"/>
            <a:r>
              <a:rPr>
                <a:sym typeface="+mn-ea"/>
              </a:rPr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 userDrawn="1">
            <p:ph type="dt" sz="half" idx="10"/>
            <p:custDataLst>
              <p:tags r:id="rId3"/>
            </p:custDataLst>
          </p:nvPr>
        </p:nvSpPr>
        <p:spPr/>
        <p:txBody>
          <a:bodyPr lIns="90000" tIns="46800" rIns="90000" bIns="46800"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2020/9/2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 userDrawn="1">
            <p:ph type="ftr" sz="quarter" idx="11"/>
            <p:custDataLst>
              <p:tags r:id="rId4"/>
            </p:custDataLst>
          </p:nvPr>
        </p:nvSpPr>
        <p:spPr/>
        <p:txBody>
          <a:bodyPr lIns="90000" tIns="46800" rIns="90000" bIns="46800"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 userDrawn="1">
            <p:ph type="sldNum" sz="quarter" idx="12"/>
            <p:custDataLst>
              <p:tags r:id="rId5"/>
            </p:custDataLst>
          </p:nvPr>
        </p:nvSpPr>
        <p:spPr/>
        <p:txBody>
          <a:bodyPr lIns="90000" tIns="46800" rIns="90000" bIns="46800"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1" name="半闭框 20"/>
          <p:cNvSpPr/>
          <p:nvPr userDrawn="1">
            <p:custDataLst>
              <p:tags r:id="rId6"/>
            </p:custDataLst>
          </p:nvPr>
        </p:nvSpPr>
        <p:spPr>
          <a:xfrm flipH="1" flipV="1">
            <a:off x="11581130" y="631028"/>
            <a:ext cx="463550" cy="6031865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accent1"/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 baseline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bg>
      <p:bgPr>
        <a:blipFill rotWithShape="1">
          <a:blip r:embed="rId10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 userDrawn="1">
            <p:custDataLst>
              <p:tags r:id="rId1"/>
            </p:custDataLst>
          </p:nvPr>
        </p:nvGrpSpPr>
        <p:grpSpPr>
          <a:xfrm>
            <a:off x="2300908" y="2612723"/>
            <a:ext cx="7414593" cy="2416477"/>
            <a:chOff x="2300908" y="2431569"/>
            <a:chExt cx="7414593" cy="2249617"/>
          </a:xfrm>
        </p:grpSpPr>
        <p:sp>
          <p:nvSpPr>
            <p:cNvPr id="8" name="半闭框 7"/>
            <p:cNvSpPr/>
            <p:nvPr>
              <p:custDataLst>
                <p:tags r:id="rId7"/>
              </p:custDataLst>
            </p:nvPr>
          </p:nvSpPr>
          <p:spPr>
            <a:xfrm>
              <a:off x="2300908" y="2431569"/>
              <a:ext cx="463826" cy="2249611"/>
            </a:xfrm>
            <a:prstGeom prst="halfFrame">
              <a:avLst>
                <a:gd name="adj1" fmla="val 0"/>
                <a:gd name="adj2" fmla="val 0"/>
              </a:avLst>
            </a:prstGeom>
            <a:solidFill>
              <a:schemeClr val="accent1"/>
            </a:solidFill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9" name="半闭框 8"/>
            <p:cNvSpPr/>
            <p:nvPr>
              <p:custDataLst>
                <p:tags r:id="rId8"/>
              </p:custDataLst>
            </p:nvPr>
          </p:nvSpPr>
          <p:spPr>
            <a:xfrm rot="10800000">
              <a:off x="2300908" y="4264725"/>
              <a:ext cx="7414593" cy="416461"/>
            </a:xfrm>
            <a:prstGeom prst="halfFrame">
              <a:avLst>
                <a:gd name="adj1" fmla="val 0"/>
                <a:gd name="adj2" fmla="val 0"/>
              </a:avLst>
            </a:prstGeom>
            <a:solidFill>
              <a:schemeClr val="accent1"/>
            </a:solidFill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3057222" y="3531501"/>
            <a:ext cx="6076020" cy="696253"/>
          </a:xfrm>
        </p:spPr>
        <p:txBody>
          <a:bodyPr lIns="90000" tIns="46800" rIns="90000" bIns="46800" anchor="b" anchorCtr="0">
            <a:normAutofit/>
          </a:bodyPr>
          <a:lstStyle>
            <a:lvl1pPr algn="ctr" eaLnBrk="1" fontAlgn="auto" latinLnBrk="0" hangingPunct="1">
              <a:defRPr sz="36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2648429" y="4242963"/>
            <a:ext cx="6915119" cy="694797"/>
          </a:xfrm>
        </p:spPr>
        <p:txBody>
          <a:bodyPr lIns="90000" tIns="46800" rIns="90000" bIns="46800">
            <a:normAutofit/>
          </a:bodyPr>
          <a:lstStyle>
            <a:lvl1pPr marL="0" indent="0" algn="ctr" eaLnBrk="1" fontAlgn="auto" latinLnBrk="0" hangingPunct="1">
              <a:buNone/>
              <a:defRPr kumimoji="0" lang="zh-CN" altLang="en-US" sz="1700" b="0" i="0" u="none" strike="noStrike" kern="1200" cap="none" spc="0" normalizeH="0" baseline="0" noProof="1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lIns="90000" tIns="46800" rIns="90000" bIns="46800"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2020/9/2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 lIns="90000" tIns="46800" rIns="90000" bIns="46800"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 lIns="90000" tIns="46800" rIns="90000" bIns="46800"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blipFill rotWithShape="1">
          <a:blip r:embed="rId9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 userDrawn="1">
            <p:ph type="title"/>
            <p:custDataLst>
              <p:tags r:id="rId1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 userDrawn="1">
            <p:ph sz="half" idx="1"/>
            <p:custDataLst>
              <p:tags r:id="rId2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</a:p>
          <a:p>
            <a:pPr lvl="1"/>
            <a:r>
              <a:rPr>
                <a:sym typeface="+mn-ea"/>
              </a:rPr>
              <a:t>第二级</a:t>
            </a:r>
          </a:p>
          <a:p>
            <a:pPr lvl="2"/>
            <a:r>
              <a:rPr>
                <a:sym typeface="+mn-ea"/>
              </a:rPr>
              <a:t>第三级</a:t>
            </a:r>
          </a:p>
          <a:p>
            <a:pPr lvl="3"/>
            <a:r>
              <a:rPr>
                <a:sym typeface="+mn-ea"/>
              </a:rPr>
              <a:t>第四级</a:t>
            </a:r>
          </a:p>
          <a:p>
            <a:pPr lvl="4"/>
            <a:r>
              <a:rPr>
                <a:sym typeface="+mn-ea"/>
              </a:rPr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 userDrawn="1">
            <p:ph sz="half" idx="2"/>
            <p:custDataLst>
              <p:tags r:id="rId3"/>
            </p:custDataLst>
          </p:nvPr>
        </p:nvSpPr>
        <p:spPr>
          <a:xfrm>
            <a:off x="6238877" y="952508"/>
            <a:ext cx="5283242" cy="5388907"/>
          </a:xfrm>
        </p:spPr>
        <p:txBody>
          <a:bodyPr lIns="90000" tIns="46800" rIns="90000" bIns="46800">
            <a:normAutofit/>
          </a:bodyPr>
          <a:lstStyle>
            <a:lvl1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 userDrawn="1">
            <p:ph type="dt" sz="half" idx="10"/>
            <p:custDataLst>
              <p:tags r:id="rId4"/>
            </p:custDataLst>
          </p:nvPr>
        </p:nvSpPr>
        <p:spPr/>
        <p:txBody>
          <a:bodyPr lIns="90000" tIns="46800" rIns="90000" bIns="46800"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2020/9/2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 userDrawn="1">
            <p:ph type="ftr" sz="quarter" idx="11"/>
            <p:custDataLst>
              <p:tags r:id="rId5"/>
            </p:custDataLst>
          </p:nvPr>
        </p:nvSpPr>
        <p:spPr/>
        <p:txBody>
          <a:bodyPr lIns="90000" tIns="46800" rIns="90000" bIns="46800"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 userDrawn="1">
            <p:ph type="sldNum" sz="quarter" idx="12"/>
            <p:custDataLst>
              <p:tags r:id="rId6"/>
            </p:custDataLst>
          </p:nvPr>
        </p:nvSpPr>
        <p:spPr/>
        <p:txBody>
          <a:bodyPr lIns="90000" tIns="46800" rIns="90000" bIns="46800"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2" name="半闭框 21"/>
          <p:cNvSpPr/>
          <p:nvPr userDrawn="1">
            <p:custDataLst>
              <p:tags r:id="rId7"/>
            </p:custDataLst>
          </p:nvPr>
        </p:nvSpPr>
        <p:spPr>
          <a:xfrm flipH="1" flipV="1">
            <a:off x="11581130" y="631028"/>
            <a:ext cx="463550" cy="6031865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accent1"/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aseline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blipFill rotWithShape="1">
          <a:blip r:embed="rId1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 userDrawn="1">
            <p:ph type="title"/>
            <p:custDataLst>
              <p:tags r:id="rId1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 userDrawn="1">
            <p:ph type="body" idx="1" hasCustomPrompt="1"/>
            <p:custDataLst>
              <p:tags r:id="rId2"/>
            </p:custDataLst>
          </p:nvPr>
        </p:nvSpPr>
        <p:spPr>
          <a:xfrm>
            <a:off x="669930" y="952508"/>
            <a:ext cx="5283242" cy="381003"/>
          </a:xfrm>
        </p:spPr>
        <p:txBody>
          <a:bodyPr lIns="90000" tIns="46800" rIns="90000" bIns="46800" anchor="t" anchorCtr="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 userDrawn="1">
            <p:ph sz="half" idx="2"/>
            <p:custDataLst>
              <p:tags r:id="rId3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 userDrawn="1">
            <p:ph type="body" sz="quarter" idx="3" hasCustomPrompt="1"/>
            <p:custDataLst>
              <p:tags r:id="rId4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 userDrawn="1">
            <p:ph sz="quarter" idx="4"/>
            <p:custDataLst>
              <p:tags r:id="rId5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 userDrawn="1">
            <p:ph type="dt" sz="half" idx="10"/>
            <p:custDataLst>
              <p:tags r:id="rId6"/>
            </p:custDataLst>
          </p:nvPr>
        </p:nvSpPr>
        <p:spPr/>
        <p:txBody>
          <a:bodyPr lIns="90000" tIns="46800" rIns="90000" bIns="46800">
            <a:normAutofit/>
          </a:bodyPr>
          <a:lstStyle>
            <a:lvl1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2020/9/2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 userDrawn="1">
            <p:ph type="ftr" sz="quarter" idx="11"/>
            <p:custDataLst>
              <p:tags r:id="rId7"/>
            </p:custDataLst>
          </p:nvPr>
        </p:nvSpPr>
        <p:spPr/>
        <p:txBody>
          <a:bodyPr lIns="90000" tIns="46800" rIns="90000" bIns="46800">
            <a:normAutofit/>
          </a:bodyPr>
          <a:lstStyle>
            <a:lvl1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 userDrawn="1">
            <p:ph type="sldNum" sz="quarter" idx="12"/>
            <p:custDataLst>
              <p:tags r:id="rId8"/>
            </p:custDataLst>
          </p:nvPr>
        </p:nvSpPr>
        <p:spPr/>
        <p:txBody>
          <a:bodyPr lIns="90000" tIns="46800" rIns="90000" bIns="46800">
            <a:normAutofit/>
          </a:bodyPr>
          <a:lstStyle>
            <a:lvl1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4" name="半闭框 23"/>
          <p:cNvSpPr/>
          <p:nvPr userDrawn="1">
            <p:custDataLst>
              <p:tags r:id="rId9"/>
            </p:custDataLst>
          </p:nvPr>
        </p:nvSpPr>
        <p:spPr>
          <a:xfrm flipH="1" flipV="1">
            <a:off x="11581130" y="631028"/>
            <a:ext cx="463550" cy="6031865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accent1"/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aseline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blipFill rotWithShape="1">
          <a:blip r:embed="rId9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 userDrawn="1">
            <p:ph type="title"/>
            <p:custDataLst>
              <p:tags r:id="rId1"/>
            </p:custDataLst>
          </p:nvPr>
        </p:nvSpPr>
        <p:spPr/>
        <p:txBody>
          <a:bodyPr vert="horz" lIns="90000" tIns="46800" rIns="90000" bIns="4680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2"/>
            </p:custDataLst>
          </p:nvPr>
        </p:nvSpPr>
        <p:spPr>
          <a:xfrm>
            <a:off x="879742" y="6369733"/>
            <a:ext cx="2700000" cy="276999"/>
          </a:xfrm>
        </p:spPr>
        <p:txBody>
          <a:bodyPr lIns="90000" tIns="46800" rIns="90000" bIns="46800">
            <a:normAutofit/>
          </a:bodyPr>
          <a:lstStyle>
            <a:lvl1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2020/9/2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3"/>
            </p:custDataLst>
          </p:nvPr>
        </p:nvSpPr>
        <p:spPr>
          <a:xfrm>
            <a:off x="4116000" y="6369733"/>
            <a:ext cx="3960000" cy="276999"/>
          </a:xfrm>
        </p:spPr>
        <p:txBody>
          <a:bodyPr lIns="90000" tIns="46800" rIns="90000" bIns="46800">
            <a:normAutofit/>
          </a:bodyPr>
          <a:lstStyle>
            <a:lvl1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4"/>
            </p:custDataLst>
          </p:nvPr>
        </p:nvSpPr>
        <p:spPr>
          <a:xfrm>
            <a:off x="8610600" y="6369733"/>
            <a:ext cx="2700000" cy="276999"/>
          </a:xfrm>
        </p:spPr>
        <p:txBody>
          <a:bodyPr lIns="90000" tIns="46800" rIns="90000" bIns="46800">
            <a:normAutofit/>
          </a:bodyPr>
          <a:lstStyle>
            <a:lvl1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6" name="组合 5"/>
          <p:cNvGrpSpPr/>
          <p:nvPr userDrawn="1">
            <p:custDataLst>
              <p:tags r:id="rId5"/>
            </p:custDataLst>
          </p:nvPr>
        </p:nvGrpSpPr>
        <p:grpSpPr>
          <a:xfrm>
            <a:off x="176827" y="173827"/>
            <a:ext cx="11867853" cy="6489066"/>
            <a:chOff x="176827" y="173827"/>
            <a:chExt cx="11867853" cy="6489066"/>
          </a:xfrm>
        </p:grpSpPr>
        <p:sp>
          <p:nvSpPr>
            <p:cNvPr id="10" name="半闭框 9"/>
            <p:cNvSpPr/>
            <p:nvPr userDrawn="1">
              <p:custDataLst>
                <p:tags r:id="rId6"/>
              </p:custDataLst>
            </p:nvPr>
          </p:nvSpPr>
          <p:spPr>
            <a:xfrm flipH="1" flipV="1">
              <a:off x="11581130" y="631028"/>
              <a:ext cx="463550" cy="6031865"/>
            </a:xfrm>
            <a:prstGeom prst="halfFrame">
              <a:avLst>
                <a:gd name="adj1" fmla="val 0"/>
                <a:gd name="adj2" fmla="val 0"/>
              </a:avLst>
            </a:prstGeom>
            <a:solidFill>
              <a:schemeClr val="accent1"/>
            </a:solidFill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aseline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1" name="半闭框 10"/>
            <p:cNvSpPr/>
            <p:nvPr userDrawn="1">
              <p:custDataLst>
                <p:tags r:id="rId7"/>
              </p:custDataLst>
            </p:nvPr>
          </p:nvSpPr>
          <p:spPr>
            <a:xfrm rot="10800000" flipH="1" flipV="1">
              <a:off x="176827" y="173827"/>
              <a:ext cx="463550" cy="6031865"/>
            </a:xfrm>
            <a:prstGeom prst="halfFrame">
              <a:avLst>
                <a:gd name="adj1" fmla="val 0"/>
                <a:gd name="adj2" fmla="val 0"/>
              </a:avLst>
            </a:prstGeom>
            <a:solidFill>
              <a:schemeClr val="accent1"/>
            </a:solidFill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aseline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</p:grp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blipFill rotWithShape="1">
          <a:blip r:embed="rId5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 userDrawn="1"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2020/9/2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 userDrawn="1"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 userDrawn="1"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blipFill rotWithShape="1">
          <a:blip r:embed="rId9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 userDrawn="1">
            <p:ph type="title"/>
            <p:custDataLst>
              <p:tags r:id="rId1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 userDrawn="1">
            <p:ph type="pic" idx="1"/>
            <p:custDataLst>
              <p:tags r:id="rId2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 userDrawn="1">
            <p:ph type="body" sz="half" idx="2"/>
            <p:custDataLst>
              <p:tags r:id="rId3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 userDrawn="1">
            <p:ph type="dt" sz="half" idx="10"/>
            <p:custDataLst>
              <p:tags r:id="rId4"/>
            </p:custDataLst>
          </p:nvPr>
        </p:nvSpPr>
        <p:spPr/>
        <p:txBody>
          <a:bodyPr lIns="90000" tIns="46800" rIns="90000" bIns="46800">
            <a:normAutofit/>
          </a:bodyPr>
          <a:lstStyle>
            <a:lvl1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9EFD9D74-47D9-4702-A33C-335B63B48DBF}" type="datetimeFigureOut">
              <a:rPr lang="zh-CN" altLang="en-US" smtClean="0"/>
              <a:t>2020/9/2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 userDrawn="1">
            <p:ph type="ftr" sz="quarter" idx="11"/>
            <p:custDataLst>
              <p:tags r:id="rId5"/>
            </p:custDataLst>
          </p:nvPr>
        </p:nvSpPr>
        <p:spPr/>
        <p:txBody>
          <a:bodyPr lIns="90000" tIns="46800" rIns="90000" bIns="46800">
            <a:normAutofit/>
          </a:bodyPr>
          <a:lstStyle>
            <a:lvl1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 userDrawn="1">
            <p:ph type="sldNum" sz="quarter" idx="12"/>
            <p:custDataLst>
              <p:tags r:id="rId6"/>
            </p:custDataLst>
          </p:nvPr>
        </p:nvSpPr>
        <p:spPr/>
        <p:txBody>
          <a:bodyPr lIns="90000" tIns="46800" rIns="90000" bIns="46800">
            <a:normAutofit/>
          </a:bodyPr>
          <a:lstStyle>
            <a:lvl1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3" name="半闭框 22"/>
          <p:cNvSpPr/>
          <p:nvPr userDrawn="1">
            <p:custDataLst>
              <p:tags r:id="rId7"/>
            </p:custDataLst>
          </p:nvPr>
        </p:nvSpPr>
        <p:spPr>
          <a:xfrm flipH="1" flipV="1">
            <a:off x="11581130" y="631028"/>
            <a:ext cx="463550" cy="6031865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accent1"/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aseline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blipFill rotWithShape="1">
          <a:blip r:embed="rId8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 userDrawn="1">
            <p:ph type="title" orient="vert"/>
            <p:custDataLst>
              <p:tags r:id="rId1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 userDrawn="1">
            <p:ph type="body" orient="vert" idx="1"/>
            <p:custDataLst>
              <p:tags r:id="rId2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 lIns="90000" tIns="46800" rIns="90000" bIns="46800">
            <a:normAutofit/>
          </a:bodyPr>
          <a:lstStyle>
            <a:lvl1pPr indent="0" eaLnBrk="1" fontAlgn="auto" latinLnBrk="0" hangingPunct="1"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indent="0" eaLnBrk="1" fontAlgn="auto" latinLnBrk="0" hangingPunct="1"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indent="0" eaLnBrk="1" fontAlgn="auto" latinLnBrk="0" hangingPunct="1"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indent="0" eaLnBrk="1" fontAlgn="auto" latinLnBrk="0" hangingPunct="1"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indent="0" eaLnBrk="1" fontAlgn="auto" latinLnBrk="0" hangingPunct="1"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 userDrawn="1">
            <p:ph type="dt" sz="half" idx="10"/>
            <p:custDataLst>
              <p:tags r:id="rId3"/>
            </p:custDataLst>
          </p:nvPr>
        </p:nvSpPr>
        <p:spPr/>
        <p:txBody>
          <a:bodyPr lIns="90000" tIns="46800" rIns="90000" bIns="46800">
            <a:normAutofit/>
          </a:bodyPr>
          <a:lstStyle>
            <a:lvl1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2020/9/2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 userDrawn="1">
            <p:ph type="ftr" sz="quarter" idx="11"/>
            <p:custDataLst>
              <p:tags r:id="rId4"/>
            </p:custDataLst>
          </p:nvPr>
        </p:nvSpPr>
        <p:spPr/>
        <p:txBody>
          <a:bodyPr lIns="90000" tIns="46800" rIns="90000" bIns="46800">
            <a:normAutofit/>
          </a:bodyPr>
          <a:lstStyle>
            <a:lvl1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 userDrawn="1">
            <p:ph type="sldNum" sz="quarter" idx="12"/>
            <p:custDataLst>
              <p:tags r:id="rId5"/>
            </p:custDataLst>
          </p:nvPr>
        </p:nvSpPr>
        <p:spPr/>
        <p:txBody>
          <a:bodyPr lIns="90000" tIns="46800" rIns="90000" bIns="46800">
            <a:normAutofit/>
          </a:bodyPr>
          <a:lstStyle>
            <a:lvl1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1" name="半闭框 20"/>
          <p:cNvSpPr/>
          <p:nvPr userDrawn="1">
            <p:custDataLst>
              <p:tags r:id="rId6"/>
            </p:custDataLst>
          </p:nvPr>
        </p:nvSpPr>
        <p:spPr>
          <a:xfrm>
            <a:off x="206331" y="195580"/>
            <a:ext cx="463550" cy="6031865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accent1"/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aseline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blipFill rotWithShape="1">
          <a:blip r:embed="rId7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1"/>
            </p:custDataLst>
          </p:nvPr>
        </p:nvSpPr>
        <p:spPr/>
        <p:txBody>
          <a:bodyPr lIns="90000" tIns="46800" rIns="90000" bIns="46800"/>
          <a:lstStyle>
            <a:lvl1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2020/9/2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2"/>
            </p:custDataLst>
          </p:nvPr>
        </p:nvSpPr>
        <p:spPr/>
        <p:txBody>
          <a:bodyPr lIns="90000" tIns="46800" rIns="90000" bIns="46800"/>
          <a:lstStyle>
            <a:lvl1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3"/>
            </p:custDataLst>
          </p:nvPr>
        </p:nvSpPr>
        <p:spPr/>
        <p:txBody>
          <a:bodyPr lIns="90000" tIns="46800" rIns="90000" bIns="46800"/>
          <a:lstStyle>
            <a:lvl1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 userDrawn="1">
            <p:ph sz="quarter" idx="13"/>
            <p:custDataLst>
              <p:tags r:id="rId4"/>
            </p:custDataLst>
          </p:nvPr>
        </p:nvSpPr>
        <p:spPr>
          <a:xfrm>
            <a:off x="669930" y="952508"/>
            <a:ext cx="10852237" cy="5388907"/>
          </a:xfrm>
        </p:spPr>
        <p:txBody>
          <a:bodyPr lIns="90000" tIns="46800" rIns="90000" bIns="46800"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21" name="半闭框 20"/>
          <p:cNvSpPr/>
          <p:nvPr userDrawn="1">
            <p:custDataLst>
              <p:tags r:id="rId5"/>
            </p:custDataLst>
          </p:nvPr>
        </p:nvSpPr>
        <p:spPr>
          <a:xfrm flipH="1">
            <a:off x="11581130" y="195580"/>
            <a:ext cx="463550" cy="6031865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accent1"/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aseline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blipFill rotWithShape="1">
          <a:blip r:embed="rId9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>
            <p:custDataLst>
              <p:tags r:id="rId1"/>
            </p:custDataLst>
          </p:nvPr>
        </p:nvSpPr>
        <p:spPr>
          <a:xfrm>
            <a:off x="4081671" y="0"/>
            <a:ext cx="424069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baseline="0" dirty="0">
              <a:latin typeface="Arial" panose="020B0604020202020204" pitchFamily="34" charset="0"/>
            </a:endParaRPr>
          </a:p>
        </p:txBody>
      </p:sp>
      <p:sp>
        <p:nvSpPr>
          <p:cNvPr id="7" name="矩形 6"/>
          <p:cNvSpPr/>
          <p:nvPr>
            <p:custDataLst>
              <p:tags r:id="rId2"/>
            </p:custDataLst>
          </p:nvPr>
        </p:nvSpPr>
        <p:spPr>
          <a:xfrm>
            <a:off x="4386471" y="2279373"/>
            <a:ext cx="3631095" cy="2388705"/>
          </a:xfrm>
          <a:prstGeom prst="rect">
            <a:avLst/>
          </a:prstGeom>
          <a:noFill/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aseline="0">
              <a:latin typeface="Arial" panose="020B0604020202020204" pitchFamily="34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4483100" y="2538730"/>
            <a:ext cx="3378200" cy="873760"/>
          </a:xfrm>
        </p:spPr>
        <p:txBody>
          <a:bodyPr vert="horz" lIns="90000" tIns="46800" rIns="90000" bIns="46800" rtlCol="0" anchor="b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4400" b="1" i="0" u="none" strike="noStrike" kern="1200" cap="none" spc="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Arial" panose="020B0604020202020204" pitchFamily="34" charset="0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编辑标题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lIns="90000" tIns="46800" rIns="90000" bIns="46800">
            <a:normAutofit/>
          </a:bodyPr>
          <a:lstStyle>
            <a:lvl1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2020/9/2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 lIns="90000" tIns="46800" rIns="90000" bIns="46800">
            <a:normAutofit/>
          </a:bodyPr>
          <a:lstStyle>
            <a:lvl1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 lIns="90000" tIns="46800" rIns="90000" bIns="46800">
            <a:normAutofit/>
          </a:bodyPr>
          <a:lstStyle>
            <a:lvl1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3" hasCustomPrompt="1"/>
            <p:custDataLst>
              <p:tags r:id="rId7"/>
            </p:custDataLst>
          </p:nvPr>
        </p:nvSpPr>
        <p:spPr>
          <a:xfrm>
            <a:off x="4495800" y="3466465"/>
            <a:ext cx="3378835" cy="70866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编辑文本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1"/>
          <p:cNvSpPr>
            <a:spLocks noGrp="1"/>
          </p:cNvSpPr>
          <p:nvPr>
            <p:ph type="body" sz="quarter" idx="13" hasCustomPrompt="1"/>
          </p:nvPr>
        </p:nvSpPr>
        <p:spPr>
          <a:xfrm>
            <a:off x="523240" y="450465"/>
            <a:ext cx="5951537" cy="1035223"/>
          </a:xfrm>
        </p:spPr>
        <p:txBody>
          <a:bodyPr anchor="ctr">
            <a:normAutofit/>
          </a:bodyPr>
          <a:lstStyle>
            <a:lvl1pPr marL="0" indent="0">
              <a:buNone/>
              <a:defRPr sz="4800">
                <a:latin typeface="微软雅黑 Light" panose="020B0502040204020203" charset="-122"/>
                <a:ea typeface="微软雅黑 Light" panose="020B0502040204020203" charset="-122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 cstate="email"/>
          <a:stretch>
            <a:fillRect/>
          </a:stretch>
        </p:blipFill>
        <p:spPr>
          <a:xfrm>
            <a:off x="9999662" y="0"/>
            <a:ext cx="2192338" cy="775940"/>
          </a:xfrm>
          <a:prstGeom prst="rect">
            <a:avLst/>
          </a:prstGeom>
        </p:spPr>
      </p:pic>
    </p:spTree>
  </p:cSld>
  <p:clrMapOvr>
    <a:masterClrMapping/>
  </p:clrMapOvr>
  <p:transition spd="slow" advClick="0">
    <p:push dir="u"/>
  </p:transition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blipFill rotWithShape="1">
          <a:blip r:embed="rId7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760FBDFE-C587-4B4C-A407-44438C67B59E}" type="datetimeFigureOut">
              <a:rPr lang="zh-CN" altLang="en-US" smtClean="0"/>
              <a:t>2020/9/2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20" name="半闭框 19"/>
          <p:cNvSpPr/>
          <p:nvPr userDrawn="1">
            <p:custDataLst>
              <p:tags r:id="rId5"/>
            </p:custDataLst>
          </p:nvPr>
        </p:nvSpPr>
        <p:spPr>
          <a:xfrm flipH="1" flipV="1">
            <a:off x="11581130" y="631028"/>
            <a:ext cx="463550" cy="6031865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accent1"/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 baseline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blipFill rotWithShape="1">
          <a:blip r:embed="rId10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>
            <a:normAutofit/>
          </a:bodyPr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760FBDFE-C587-4B4C-A407-44438C67B59E}" type="datetimeFigureOut">
              <a:rPr lang="zh-CN" altLang="en-US" smtClean="0"/>
              <a:t>2020/9/2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2"/>
            </p:custDataLst>
          </p:nvPr>
        </p:nvSpPr>
        <p:spPr/>
        <p:txBody>
          <a:bodyPr>
            <a:normAutofit/>
          </a:bodyPr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15" name="任意多边形: 形状 14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292050 w 12192000"/>
              <a:gd name="connsiteY0" fmla="*/ 304775 h 6858000"/>
              <a:gd name="connsiteX1" fmla="*/ 292050 w 12192000"/>
              <a:gd name="connsiteY1" fmla="*/ 6553225 h 6858000"/>
              <a:gd name="connsiteX2" fmla="*/ 11899943 w 12192000"/>
              <a:gd name="connsiteY2" fmla="*/ 6553225 h 6858000"/>
              <a:gd name="connsiteX3" fmla="*/ 11899943 w 12192000"/>
              <a:gd name="connsiteY3" fmla="*/ 304775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292050" y="304775"/>
                </a:moveTo>
                <a:lnTo>
                  <a:pt x="292050" y="6553225"/>
                </a:lnTo>
                <a:lnTo>
                  <a:pt x="11899943" y="6553225"/>
                </a:lnTo>
                <a:lnTo>
                  <a:pt x="11899943" y="304775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 baseline="0" dirty="0">
              <a:latin typeface="Arial" panose="020B0604020202020204" pitchFamily="34" charset="0"/>
            </a:endParaRPr>
          </a:p>
        </p:txBody>
      </p:sp>
      <p:sp>
        <p:nvSpPr>
          <p:cNvPr id="18" name="矩形 17"/>
          <p:cNvSpPr/>
          <p:nvPr userDrawn="1">
            <p:custDataLst>
              <p:tags r:id="rId4"/>
            </p:custDataLst>
          </p:nvPr>
        </p:nvSpPr>
        <p:spPr>
          <a:xfrm>
            <a:off x="3975735" y="0"/>
            <a:ext cx="4240530" cy="304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92500" lnSpcReduction="10000"/>
          </a:bodyPr>
          <a:lstStyle/>
          <a:p>
            <a:pPr algn="ctr"/>
            <a:endParaRPr lang="zh-CN" altLang="en-US" sz="1600" baseline="0">
              <a:latin typeface="Arial" panose="020B0604020202020204" pitchFamily="34" charset="0"/>
            </a:endParaRPr>
          </a:p>
        </p:txBody>
      </p:sp>
      <p:sp>
        <p:nvSpPr>
          <p:cNvPr id="19" name="矩形 18"/>
          <p:cNvSpPr/>
          <p:nvPr userDrawn="1">
            <p:custDataLst>
              <p:tags r:id="rId5"/>
            </p:custDataLst>
          </p:nvPr>
        </p:nvSpPr>
        <p:spPr>
          <a:xfrm>
            <a:off x="3975735" y="6553200"/>
            <a:ext cx="4240530" cy="304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92500" lnSpcReduction="10000"/>
          </a:bodyPr>
          <a:lstStyle/>
          <a:p>
            <a:pPr algn="ctr"/>
            <a:endParaRPr lang="zh-CN" altLang="en-US" sz="1600" baseline="0">
              <a:latin typeface="Arial" panose="020B0604020202020204" pitchFamily="34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1281600" y="1249200"/>
            <a:ext cx="9626400" cy="723600"/>
          </a:xfrm>
        </p:spPr>
        <p:txBody>
          <a:bodyPr anchor="ctr">
            <a:normAutofit/>
          </a:bodyPr>
          <a:lstStyle>
            <a:lvl1pPr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7"/>
            </p:custDataLst>
          </p:nvPr>
        </p:nvSpPr>
        <p:spPr>
          <a:xfrm>
            <a:off x="1281113" y="2163600"/>
            <a:ext cx="9626600" cy="34452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>
            <a:normAutofit/>
          </a:bodyPr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endParaRPr lang="zh-CN" altLang="en-US" dirty="0"/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blipFill rotWithShape="1">
          <a:blip r:embed="rId10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4823460" cy="685863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lvl="0" algn="ctr"/>
            <a:endParaRPr lang="en-US" altLang="zh-CN" baseline="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583200" y="770400"/>
            <a:ext cx="3960000" cy="882000"/>
          </a:xfrm>
        </p:spPr>
        <p:txBody>
          <a:bodyPr anchor="ctr">
            <a:normAutofit/>
          </a:bodyPr>
          <a:lstStyle>
            <a:lvl1pPr>
              <a:defRPr sz="3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单击编辑标题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760FBDFE-C587-4B4C-A407-44438C67B59E}" type="datetimeFigureOut">
              <a:rPr lang="zh-CN" altLang="en-US" smtClean="0"/>
              <a:t>2020/9/2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586800" y="1764000"/>
            <a:ext cx="3956400" cy="40932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7"/>
            </p:custDataLst>
          </p:nvPr>
        </p:nvSpPr>
        <p:spPr>
          <a:xfrm>
            <a:off x="5101200" y="769938"/>
            <a:ext cx="6480000" cy="5087937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</a:p>
        </p:txBody>
      </p:sp>
      <p:sp>
        <p:nvSpPr>
          <p:cNvPr id="12" name="半闭框 11"/>
          <p:cNvSpPr/>
          <p:nvPr userDrawn="1">
            <p:custDataLst>
              <p:tags r:id="rId8"/>
            </p:custDataLst>
          </p:nvPr>
        </p:nvSpPr>
        <p:spPr>
          <a:xfrm flipH="1" flipV="1">
            <a:off x="11581130" y="631028"/>
            <a:ext cx="463550" cy="6031865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accent1"/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 baseline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blipFill rotWithShape="1">
          <a:blip r:embed="rId10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>
            <p:custDataLst>
              <p:tags r:id="rId1"/>
            </p:custDataLst>
          </p:nvPr>
        </p:nvSpPr>
        <p:spPr>
          <a:xfrm>
            <a:off x="0" y="6666230"/>
            <a:ext cx="12192000" cy="19177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52500" lnSpcReduction="20000"/>
          </a:bodyPr>
          <a:lstStyle/>
          <a:p>
            <a:pPr algn="ctr"/>
            <a:endParaRPr lang="zh-CN" altLang="en-US" sz="1600" baseline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3" name="矩形 12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2664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lvl="0" algn="ctr"/>
            <a:endParaRPr lang="en-US" altLang="zh-CN" baseline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612000" y="781200"/>
            <a:ext cx="10976400" cy="626400"/>
          </a:xfrm>
        </p:spPr>
        <p:txBody>
          <a:bodyPr anchor="ctr">
            <a:normAutofit/>
          </a:bodyPr>
          <a:lstStyle>
            <a:lvl1pPr algn="ctr">
              <a:defRPr sz="3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760FBDFE-C587-4B4C-A407-44438C67B59E}" type="datetimeFigureOut">
              <a:rPr lang="zh-CN" altLang="en-US" smtClean="0"/>
              <a:t>2020/9/2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7"/>
            </p:custDataLst>
          </p:nvPr>
        </p:nvSpPr>
        <p:spPr>
          <a:xfrm>
            <a:off x="612000" y="1659600"/>
            <a:ext cx="10975975" cy="828000"/>
          </a:xfrm>
        </p:spPr>
        <p:txBody>
          <a:bodyPr>
            <a:normAutofit/>
          </a:bodyPr>
          <a:lstStyle>
            <a:lvl1pPr algn="ctr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8"/>
            </p:custDataLst>
          </p:nvPr>
        </p:nvSpPr>
        <p:spPr>
          <a:xfrm>
            <a:off x="612775" y="2808000"/>
            <a:ext cx="10965600" cy="34308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blipFill rotWithShape="1">
          <a:blip r:embed="rId10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 userDrawn="1">
            <p:custDataLst>
              <p:tags r:id="rId1"/>
            </p:custDataLst>
          </p:nvPr>
        </p:nvSpPr>
        <p:spPr>
          <a:xfrm>
            <a:off x="0" y="5041901"/>
            <a:ext cx="12192000" cy="182879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lvl="0" algn="ctr"/>
            <a:endParaRPr lang="en-US" altLang="zh-CN" baseline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4800" y="669600"/>
            <a:ext cx="10976400" cy="565200"/>
          </a:xfrm>
        </p:spPr>
        <p:txBody>
          <a:bodyPr anchor="ctr">
            <a:normAutofit/>
          </a:bodyPr>
          <a:lstStyle>
            <a:lvl1pPr algn="ctr">
              <a:defRPr sz="3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760FBDFE-C587-4B4C-A407-44438C67B59E}" type="datetimeFigureOut">
              <a:rPr lang="zh-CN" altLang="en-US" smtClean="0"/>
              <a:t>2020/9/2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6"/>
            </p:custDataLst>
          </p:nvPr>
        </p:nvSpPr>
        <p:spPr>
          <a:xfrm>
            <a:off x="604837" y="1681200"/>
            <a:ext cx="10990800" cy="32112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7"/>
            </p:custDataLst>
          </p:nvPr>
        </p:nvSpPr>
        <p:spPr>
          <a:xfrm>
            <a:off x="594000" y="5180400"/>
            <a:ext cx="11001600" cy="1011600"/>
          </a:xfrm>
        </p:spPr>
        <p:txBody>
          <a:bodyPr>
            <a:normAutofit/>
          </a:bodyPr>
          <a:lstStyle>
            <a:lvl1pPr marL="0" indent="0">
              <a:buNone/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" name="矩形 5"/>
          <p:cNvSpPr/>
          <p:nvPr userDrawn="1">
            <p:custDataLst>
              <p:tags r:id="rId8"/>
            </p:custDataLst>
          </p:nvPr>
        </p:nvSpPr>
        <p:spPr>
          <a:xfrm>
            <a:off x="0" y="635"/>
            <a:ext cx="12192000" cy="20256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52500" lnSpcReduction="20000"/>
          </a:bodyPr>
          <a:lstStyle/>
          <a:p>
            <a:pPr algn="ctr"/>
            <a:endParaRPr lang="zh-CN" altLang="en-US" sz="1600" baseline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blipFill rotWithShape="1">
          <a:blip r:embed="rId1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914407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rmAutofit/>
          </a:bodyPr>
          <a:lstStyle/>
          <a:p>
            <a:pPr lvl="0" algn="ctr">
              <a:buClrTx/>
              <a:buSzTx/>
              <a:buFontTx/>
            </a:pPr>
            <a:endParaRPr lang="en-US" altLang="zh-CN" baseline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Viner Hand ITC" panose="03070502030502020203" charset="0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79600" y="237600"/>
            <a:ext cx="11037600" cy="441964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3"/>
            </p:custDataLst>
          </p:nvPr>
        </p:nvSpPr>
        <p:spPr>
          <a:xfrm>
            <a:off x="579600" y="1663200"/>
            <a:ext cx="5342400" cy="28944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二级</a:t>
            </a:r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三级</a:t>
            </a:r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四级</a:t>
            </a:r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760FBDFE-C587-4B4C-A407-44438C67B59E}" type="datetimeFigureOut">
              <a:rPr lang="zh-CN" altLang="en-US" smtClean="0"/>
              <a:t>2020/9/2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7"/>
            </p:custDataLst>
          </p:nvPr>
        </p:nvSpPr>
        <p:spPr>
          <a:xfrm>
            <a:off x="6242400" y="1663200"/>
            <a:ext cx="5367600" cy="28944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二级</a:t>
            </a:r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三级</a:t>
            </a:r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四级</a:t>
            </a:r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五级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8"/>
            </p:custDataLst>
          </p:nvPr>
        </p:nvSpPr>
        <p:spPr>
          <a:xfrm>
            <a:off x="572400" y="4816800"/>
            <a:ext cx="5342400" cy="7812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9"/>
            </p:custDataLst>
          </p:nvPr>
        </p:nvSpPr>
        <p:spPr>
          <a:xfrm>
            <a:off x="6253200" y="4813200"/>
            <a:ext cx="5367600" cy="7812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" name="矩形 5"/>
          <p:cNvSpPr/>
          <p:nvPr userDrawn="1">
            <p:custDataLst>
              <p:tags r:id="rId10"/>
            </p:custDataLst>
          </p:nvPr>
        </p:nvSpPr>
        <p:spPr>
          <a:xfrm>
            <a:off x="0" y="6655435"/>
            <a:ext cx="12192000" cy="20256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52500" lnSpcReduction="20000"/>
          </a:bodyPr>
          <a:lstStyle/>
          <a:p>
            <a:pPr algn="ctr"/>
            <a:endParaRPr lang="zh-CN" altLang="en-US" sz="1600" baseline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 userDrawn="1">
            <p:custDataLst>
              <p:tags r:id="rId1"/>
            </p:custDataLst>
          </p:nvPr>
        </p:nvSpPr>
        <p:spPr>
          <a:xfrm>
            <a:off x="0" y="959224"/>
            <a:ext cx="12192000" cy="4939553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lvl="0" algn="ctr"/>
            <a:endParaRPr lang="en-US" altLang="zh-CN" baseline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522800" y="1339200"/>
            <a:ext cx="9144000" cy="2386800"/>
          </a:xfrm>
        </p:spPr>
        <p:txBody>
          <a:bodyPr anchor="b">
            <a:normAutofit/>
          </a:bodyPr>
          <a:lstStyle>
            <a:lvl1pPr algn="ctr">
              <a:defRPr sz="60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760FBDFE-C587-4B4C-A407-44438C67B59E}" type="datetimeFigureOut">
              <a:rPr lang="zh-CN" altLang="en-US" smtClean="0"/>
              <a:t>2020/9/2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522413" y="3862800"/>
            <a:ext cx="9144000" cy="1656000"/>
          </a:xfrm>
        </p:spPr>
        <p:txBody>
          <a:bodyPr>
            <a:normAutofit/>
          </a:bodyPr>
          <a:lstStyle>
            <a:lvl1pPr algn="ctr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" name="矩形 5"/>
          <p:cNvSpPr/>
          <p:nvPr userDrawn="1">
            <p:custDataLst>
              <p:tags r:id="rId7"/>
            </p:custDataLst>
          </p:nvPr>
        </p:nvSpPr>
        <p:spPr>
          <a:xfrm>
            <a:off x="0" y="2178685"/>
            <a:ext cx="163195" cy="2501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 sz="1600" baseline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1" name="矩形 10"/>
          <p:cNvSpPr/>
          <p:nvPr userDrawn="1">
            <p:custDataLst>
              <p:tags r:id="rId8"/>
            </p:custDataLst>
          </p:nvPr>
        </p:nvSpPr>
        <p:spPr>
          <a:xfrm>
            <a:off x="12028805" y="2178685"/>
            <a:ext cx="163195" cy="2501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 sz="1600" baseline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8205926" y="1816963"/>
            <a:ext cx="5616606" cy="3536272"/>
          </a:xfrm>
        </p:spPr>
        <p:txBody>
          <a:bodyPr>
            <a:normAutofit/>
          </a:bodyPr>
          <a:lstStyle>
            <a:lvl1pPr>
              <a:defRPr sz="800"/>
            </a:lvl1pPr>
          </a:lstStyle>
          <a:p>
            <a:endParaRPr lang="en-US"/>
          </a:p>
        </p:txBody>
      </p:sp>
      <p:sp>
        <p:nvSpPr>
          <p:cNvPr id="9" name="Text Placeholder 21"/>
          <p:cNvSpPr>
            <a:spLocks noGrp="1"/>
          </p:cNvSpPr>
          <p:nvPr>
            <p:ph type="body" sz="quarter" idx="13" hasCustomPrompt="1"/>
          </p:nvPr>
        </p:nvSpPr>
        <p:spPr>
          <a:xfrm>
            <a:off x="495300" y="282190"/>
            <a:ext cx="5951537" cy="1035223"/>
          </a:xfrm>
        </p:spPr>
        <p:txBody>
          <a:bodyPr anchor="ctr">
            <a:normAutofit/>
          </a:bodyPr>
          <a:lstStyle>
            <a:lvl1pPr marL="0" indent="0">
              <a:buNone/>
              <a:defRPr sz="4800">
                <a:latin typeface="微软雅黑 Light" panose="020B0502040204020203" charset="-122"/>
                <a:ea typeface="微软雅黑 Light" panose="020B0502040204020203" charset="-122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</p:spTree>
  </p:cSld>
  <p:clrMapOvr>
    <a:masterClrMapping/>
  </p:clrMapOvr>
  <p:transition spd="slow" advClick="0">
    <p:push dir="u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916675" y="4258101"/>
            <a:ext cx="10358650" cy="1760562"/>
          </a:xfrm>
        </p:spPr>
        <p:txBody>
          <a:bodyPr>
            <a:normAutofit/>
          </a:bodyPr>
          <a:lstStyle>
            <a:lvl1pPr>
              <a:defRPr sz="800"/>
            </a:lvl1pPr>
          </a:lstStyle>
          <a:p>
            <a:endParaRPr lang="en-US"/>
          </a:p>
        </p:txBody>
      </p:sp>
      <p:sp>
        <p:nvSpPr>
          <p:cNvPr id="10" name="Text Placeholder 21"/>
          <p:cNvSpPr>
            <a:spLocks noGrp="1"/>
          </p:cNvSpPr>
          <p:nvPr>
            <p:ph type="body" sz="quarter" idx="13" hasCustomPrompt="1"/>
          </p:nvPr>
        </p:nvSpPr>
        <p:spPr>
          <a:xfrm>
            <a:off x="495300" y="282190"/>
            <a:ext cx="5951537" cy="1035223"/>
          </a:xfrm>
        </p:spPr>
        <p:txBody>
          <a:bodyPr anchor="ctr">
            <a:normAutofit/>
          </a:bodyPr>
          <a:lstStyle>
            <a:lvl1pPr marL="0" indent="0">
              <a:buNone/>
              <a:defRPr sz="4800">
                <a:latin typeface="+mj-lt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</p:spTree>
  </p:cSld>
  <p:clrMapOvr>
    <a:masterClrMapping/>
  </p:clrMapOvr>
  <p:transition spd="slow" advClick="0">
    <p:push dir="u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>
            <a:lvl1pPr>
              <a:defRPr sz="800"/>
            </a:lvl1pPr>
          </a:lstStyle>
          <a:p>
            <a:endParaRPr lang="en-US"/>
          </a:p>
        </p:txBody>
      </p:sp>
    </p:spTree>
  </p:cSld>
  <p:clrMapOvr>
    <a:masterClrMapping/>
  </p:clrMapOvr>
  <p:transition spd="slow" advClick="0">
    <p:push dir="u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/>
          <p:nvPr userDrawn="1">
            <p:custDataLst>
              <p:tags r:id="rId1"/>
            </p:custDataLst>
          </p:nvPr>
        </p:nvPicPr>
        <p:blipFill>
          <a:blip r:embed="rId8" r:link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矩形 4"/>
          <p:cNvSpPr/>
          <p:nvPr userDrawn="1">
            <p:custDataLst>
              <p:tags r:id="rId2"/>
            </p:custDataLst>
          </p:nvPr>
        </p:nvSpPr>
        <p:spPr>
          <a:xfrm>
            <a:off x="1378972" y="1569796"/>
            <a:ext cx="9436780" cy="2718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2020/9/2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ctrTitle" idx="13" hasCustomPrompt="1"/>
            <p:custDataLst>
              <p:tags r:id="rId6"/>
            </p:custDataLst>
          </p:nvPr>
        </p:nvSpPr>
        <p:spPr>
          <a:xfrm>
            <a:off x="2286000" y="1799274"/>
            <a:ext cx="7620000" cy="2268855"/>
          </a:xfrm>
        </p:spPr>
        <p:txBody>
          <a:bodyPr vert="horz" wrap="square" lIns="90170" tIns="46990" rIns="90170" bIns="46990"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Pts val="6000"/>
              <a:buFont typeface="Arial" panose="020B0604020202020204" pitchFamily="34" charset="0"/>
              <a:buNone/>
              <a:defRPr sz="6600" b="0" spc="8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编辑标题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/>
          <p:nvPr userDrawn="1">
            <p:custDataLst>
              <p:tags r:id="rId1"/>
            </p:custDataLst>
          </p:nvPr>
        </p:nvPicPr>
        <p:blipFill>
          <a:blip r:embed="rId9" r:link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矩形 6"/>
          <p:cNvSpPr/>
          <p:nvPr userDrawn="1">
            <p:custDataLst>
              <p:tags r:id="rId2"/>
            </p:custDataLst>
          </p:nvPr>
        </p:nvSpPr>
        <p:spPr>
          <a:xfrm>
            <a:off x="291636" y="0"/>
            <a:ext cx="11608728" cy="685800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4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2020/9/2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/>
          <p:nvPr userDrawn="1">
            <p:custDataLst>
              <p:tags r:id="rId1"/>
            </p:custDataLst>
          </p:nvPr>
        </p:nvPicPr>
        <p:blipFill>
          <a:blip r:embed="rId8" r:link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矩形 6"/>
          <p:cNvSpPr/>
          <p:nvPr userDrawn="1">
            <p:custDataLst>
              <p:tags r:id="rId2"/>
            </p:custDataLst>
          </p:nvPr>
        </p:nvSpPr>
        <p:spPr>
          <a:xfrm>
            <a:off x="0" y="953691"/>
            <a:ext cx="12192000" cy="4950618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2020/9/2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 idx="13" hasCustomPrompt="1"/>
            <p:custDataLst>
              <p:tags r:id="rId6"/>
            </p:custDataLst>
          </p:nvPr>
        </p:nvSpPr>
        <p:spPr>
          <a:xfrm>
            <a:off x="3254375" y="3589972"/>
            <a:ext cx="5683250" cy="971550"/>
          </a:xfrm>
        </p:spPr>
        <p:txBody>
          <a:bodyPr vert="horz" wrap="square" lIns="90170" tIns="46990" rIns="90170" bIns="46990"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Pts val="4800"/>
              <a:buFont typeface="Arial" panose="020B0604020202020204" pitchFamily="34" charset="0"/>
              <a:buNone/>
              <a:defRPr sz="4800" b="0" spc="5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编辑标题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/>
          <p:nvPr userDrawn="1">
            <p:custDataLst>
              <p:tags r:id="rId1"/>
            </p:custDataLst>
          </p:nvPr>
        </p:nvPicPr>
        <p:blipFill>
          <a:blip r:embed="rId10" r:link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291636" y="0"/>
            <a:ext cx="11608728" cy="685800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4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</a:p>
          <a:p>
            <a:pPr lvl="1"/>
            <a:r>
              <a:rPr>
                <a:sym typeface="+mn-ea"/>
              </a:rPr>
              <a:t>第二级</a:t>
            </a:r>
          </a:p>
          <a:p>
            <a:pPr lvl="2"/>
            <a:r>
              <a:rPr>
                <a:sym typeface="+mn-ea"/>
              </a:rPr>
              <a:t>第三级</a:t>
            </a:r>
          </a:p>
          <a:p>
            <a:pPr lvl="3"/>
            <a:r>
              <a:rPr>
                <a:sym typeface="+mn-ea"/>
              </a:rPr>
              <a:t>第四级</a:t>
            </a:r>
          </a:p>
          <a:p>
            <a:pPr lvl="4"/>
            <a:r>
              <a:rPr>
                <a:sym typeface="+mn-ea"/>
              </a:rPr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5"/>
            </p:custDataLst>
          </p:nvPr>
        </p:nvSpPr>
        <p:spPr>
          <a:xfrm>
            <a:off x="6238877" y="952508"/>
            <a:ext cx="5283242" cy="5388907"/>
          </a:xfrm>
        </p:spPr>
        <p:txBody>
          <a:bodyPr wrap="square" lIns="90170" tIns="46990" rIns="90170" bIns="46990">
            <a:normAutofit/>
          </a:bodyPr>
          <a:lstStyle>
            <a:lvl1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2020/9/2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3C7E11-5CA3-42E2-BB12-10E6957F8401}" type="datetimeFigureOut">
              <a:rPr lang="zh-CN" altLang="en-US" smtClean="0"/>
              <a:t>2020/9/2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49683-7A1C-428F-A1AB-09A0BBD3CCF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/>
          <p:nvPr userDrawn="1">
            <p:custDataLst>
              <p:tags r:id="rId1"/>
            </p:custDataLst>
          </p:nvPr>
        </p:nvPicPr>
        <p:blipFill>
          <a:blip r:embed="rId12" r:link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291636" y="0"/>
            <a:ext cx="11608728" cy="685800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4"/>
            </p:custDataLst>
          </p:nvPr>
        </p:nvSpPr>
        <p:spPr>
          <a:xfrm>
            <a:off x="669930" y="952508"/>
            <a:ext cx="5283242" cy="381003"/>
          </a:xfrm>
        </p:spPr>
        <p:txBody>
          <a:bodyPr wrap="square" lIns="90170" tIns="46990" rIns="90170" bIns="46990" anchor="ctr" anchorCtr="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5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6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7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2020/9/2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/>
          <p:nvPr userDrawn="1">
            <p:custDataLst>
              <p:tags r:id="rId1"/>
            </p:custDataLst>
          </p:nvPr>
        </p:nvPicPr>
        <p:blipFill>
          <a:blip r:embed="rId9" r:link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矩形 6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6" name="矩形 5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7866983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/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2020/9/2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2020/9/2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5" cstate="email"/>
          <a:stretch>
            <a:fillRect/>
          </a:stretch>
        </p:blipFill>
        <p:spPr>
          <a:xfrm>
            <a:off x="9964102" y="8890"/>
            <a:ext cx="2192338" cy="77594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/>
          <p:nvPr userDrawn="1">
            <p:custDataLst>
              <p:tags r:id="rId1"/>
            </p:custDataLst>
          </p:nvPr>
        </p:nvPicPr>
        <p:blipFill>
          <a:blip r:embed="rId10" r:link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291636" y="0"/>
            <a:ext cx="11608728" cy="685800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4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5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9EFD9D74-47D9-4702-A33C-335B63B48DBF}" type="datetimeFigureOut">
              <a:rPr lang="zh-CN" altLang="en-US" smtClean="0"/>
              <a:t>2020/9/2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/>
          <p:nvPr userDrawn="1">
            <p:custDataLst>
              <p:tags r:id="rId1"/>
            </p:custDataLst>
          </p:nvPr>
        </p:nvPicPr>
        <p:blipFill>
          <a:blip r:embed="rId9" r:link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矩形 6"/>
          <p:cNvSpPr/>
          <p:nvPr userDrawn="1">
            <p:custDataLst>
              <p:tags r:id="rId2"/>
            </p:custDataLst>
          </p:nvPr>
        </p:nvSpPr>
        <p:spPr>
          <a:xfrm>
            <a:off x="291636" y="0"/>
            <a:ext cx="11608728" cy="685800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3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4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 wrap="square">
            <a:normAutofit/>
          </a:bodyPr>
          <a:lstStyle>
            <a:lvl1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2020/9/2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/>
          <p:nvPr userDrawn="1">
            <p:custDataLst>
              <p:tags r:id="rId1"/>
            </p:custDataLst>
          </p:nvPr>
        </p:nvPicPr>
        <p:blipFill>
          <a:blip r:embed="rId8" r:link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矩形 5"/>
          <p:cNvSpPr/>
          <p:nvPr userDrawn="1">
            <p:custDataLst>
              <p:tags r:id="rId2"/>
            </p:custDataLst>
          </p:nvPr>
        </p:nvSpPr>
        <p:spPr>
          <a:xfrm>
            <a:off x="291636" y="0"/>
            <a:ext cx="11608728" cy="685800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2020/9/2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6"/>
            </p:custDataLst>
          </p:nvPr>
        </p:nvSpPr>
        <p:spPr>
          <a:xfrm>
            <a:off x="669930" y="952508"/>
            <a:ext cx="10852237" cy="5388907"/>
          </a:xfrm>
        </p:spPr>
        <p:txBody>
          <a:bodyPr wrap="square">
            <a:norm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/>
          <p:nvPr userDrawn="1">
            <p:custDataLst>
              <p:tags r:id="rId1"/>
            </p:custDataLst>
          </p:nvPr>
        </p:nvPicPr>
        <p:blipFill>
          <a:blip r:embed="rId9" r:link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矩形 5"/>
          <p:cNvSpPr/>
          <p:nvPr userDrawn="1">
            <p:custDataLst>
              <p:tags r:id="rId2"/>
            </p:custDataLst>
          </p:nvPr>
        </p:nvSpPr>
        <p:spPr>
          <a:xfrm>
            <a:off x="1378972" y="1569796"/>
            <a:ext cx="9436780" cy="2718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2020/9/2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文本占位符 7"/>
          <p:cNvSpPr>
            <a:spLocks noGrp="1"/>
          </p:cNvSpPr>
          <p:nvPr>
            <p:ph type="body" idx="14" hasCustomPrompt="1"/>
            <p:custDataLst>
              <p:tags r:id="rId6"/>
            </p:custDataLst>
          </p:nvPr>
        </p:nvSpPr>
        <p:spPr>
          <a:xfrm>
            <a:off x="4323080" y="3533140"/>
            <a:ext cx="3545840" cy="470535"/>
          </a:xfrm>
        </p:spPr>
        <p:txBody>
          <a:bodyPr vert="horz" wrap="square" lIns="90170" tIns="46990" rIns="90170" bIns="46990" anchor="t" anchorCtr="0">
            <a:normAutofit/>
          </a:bodyPr>
          <a:lstStyle>
            <a:lvl1pPr marL="0" marR="0" indent="0" algn="ctr" rtl="0" eaLnBrk="1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2000"/>
              <a:buFont typeface="Arial" panose="020B0604020202020204" pitchFamily="34" charset="0"/>
              <a:buNone/>
              <a:defRPr sz="2000" b="0" spc="3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marL="22860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65000"/>
                  <a:lumOff val="35000"/>
                </a:schemeClr>
              </a:buClr>
              <a:buSzPts val="2000"/>
              <a:buFont typeface="Arial" panose="020B0604020202020204" pitchFamily="34" charset="0"/>
              <a:buNone/>
            </a:pPr>
            <a:r>
              <a:rPr lang="zh-CN" altLang="en-US"/>
              <a:t>单击此处编辑副标题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 idx="13" hasCustomPrompt="1"/>
            <p:custDataLst>
              <p:tags r:id="rId7"/>
            </p:custDataLst>
          </p:nvPr>
        </p:nvSpPr>
        <p:spPr>
          <a:xfrm>
            <a:off x="3201035" y="1863725"/>
            <a:ext cx="5789930" cy="1398905"/>
          </a:xfrm>
        </p:spPr>
        <p:txBody>
          <a:bodyPr vert="horz" wrap="square" lIns="90170" tIns="46990" rIns="90170" bIns="46990" anchor="b" anchorCtr="0">
            <a:normAutofit/>
          </a:bodyPr>
          <a:lstStyle>
            <a:lvl1pPr marL="0" marR="0" indent="0" algn="dist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Pts val="8000"/>
              <a:buNone/>
              <a:defRPr sz="8000" b="0" spc="10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编辑标题</a:t>
            </a: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/>
          <p:nvPr userDrawn="1">
            <p:custDataLst>
              <p:tags r:id="rId1"/>
            </p:custDataLst>
          </p:nvPr>
        </p:nvPicPr>
        <p:blipFill>
          <a:blip r:embed="rId8" r:link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矩形 5"/>
          <p:cNvSpPr/>
          <p:nvPr userDrawn="1">
            <p:custDataLst>
              <p:tags r:id="rId2"/>
            </p:custDataLst>
          </p:nvPr>
        </p:nvSpPr>
        <p:spPr>
          <a:xfrm>
            <a:off x="291636" y="0"/>
            <a:ext cx="11608728" cy="685800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2020/9/2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/>
          <p:nvPr userDrawn="1">
            <p:custDataLst>
              <p:tags r:id="rId1"/>
            </p:custDataLst>
          </p:nvPr>
        </p:nvPicPr>
        <p:blipFill>
          <a:blip r:embed="rId9" r:link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292075" y="303809"/>
            <a:ext cx="11607851" cy="6250382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1281600" y="1249200"/>
            <a:ext cx="9626400" cy="723600"/>
          </a:xfrm>
        </p:spPr>
        <p:txBody>
          <a:bodyPr wrap="square" anchor="ctr">
            <a:normAutofit/>
          </a:bodyPr>
          <a:lstStyle>
            <a:lvl1pPr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1281113" y="2163600"/>
            <a:ext cx="9626600" cy="3445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2020/9/2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/>
          <p:nvPr userDrawn="1">
            <p:custDataLst>
              <p:tags r:id="rId1"/>
            </p:custDataLst>
          </p:nvPr>
        </p:nvPicPr>
        <p:blipFill>
          <a:blip r:embed="rId11" r:link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292075" y="303809"/>
            <a:ext cx="11607851" cy="6250382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8" name="矩形 7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4824603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583200" y="770400"/>
            <a:ext cx="3960000" cy="882000"/>
          </a:xfrm>
        </p:spPr>
        <p:txBody>
          <a:bodyPr wrap="square" anchor="ctr" anchorCtr="0">
            <a:normAutofit/>
          </a:bodyPr>
          <a:lstStyle>
            <a:lvl1pPr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单击编辑标题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2020/9/2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8"/>
            </p:custDataLst>
          </p:nvPr>
        </p:nvSpPr>
        <p:spPr>
          <a:xfrm>
            <a:off x="586800" y="1764000"/>
            <a:ext cx="3956400" cy="4093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9"/>
            </p:custDataLst>
          </p:nvPr>
        </p:nvSpPr>
        <p:spPr>
          <a:xfrm>
            <a:off x="5101200" y="769938"/>
            <a:ext cx="6480000" cy="5087937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3C7E11-5CA3-42E2-BB12-10E6957F8401}" type="datetimeFigureOut">
              <a:rPr lang="zh-CN" altLang="en-US" smtClean="0"/>
              <a:t>2020/9/2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49683-7A1C-428F-A1AB-09A0BBD3CCF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/>
          <p:nvPr userDrawn="1">
            <p:custDataLst>
              <p:tags r:id="rId1"/>
            </p:custDataLst>
          </p:nvPr>
        </p:nvPicPr>
        <p:blipFill>
          <a:blip r:embed="rId11" r:link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549219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8" name="矩形 7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2192000" cy="2664333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612000" y="781200"/>
            <a:ext cx="10976400" cy="626400"/>
          </a:xfrm>
        </p:spPr>
        <p:txBody>
          <a:bodyPr wrap="square" anchor="ctr">
            <a:normAutofit/>
          </a:bodyPr>
          <a:lstStyle>
            <a:lvl1pPr algn="ctr"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2020/9/2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8"/>
            </p:custDataLst>
          </p:nvPr>
        </p:nvSpPr>
        <p:spPr>
          <a:xfrm>
            <a:off x="612000" y="1659600"/>
            <a:ext cx="10975975" cy="828000"/>
          </a:xfrm>
        </p:spPr>
        <p:txBody>
          <a:bodyPr wrap="square">
            <a:normAutofit/>
          </a:bodyPr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9"/>
            </p:custDataLst>
          </p:nvPr>
        </p:nvSpPr>
        <p:spPr>
          <a:xfrm>
            <a:off x="612775" y="2808000"/>
            <a:ext cx="10965600" cy="34308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/>
          <p:nvPr userDrawn="1">
            <p:custDataLst>
              <p:tags r:id="rId1"/>
            </p:custDataLst>
          </p:nvPr>
        </p:nvPicPr>
        <p:blipFill>
          <a:blip r:embed="rId11" r:link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302438"/>
            <a:ext cx="12192000" cy="6549219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8" name="矩形 7"/>
          <p:cNvSpPr/>
          <p:nvPr userDrawn="1">
            <p:custDataLst>
              <p:tags r:id="rId3"/>
            </p:custDataLst>
          </p:nvPr>
        </p:nvSpPr>
        <p:spPr>
          <a:xfrm>
            <a:off x="0" y="5028971"/>
            <a:ext cx="12192000" cy="182902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604800" y="669600"/>
            <a:ext cx="10976400" cy="565200"/>
          </a:xfrm>
        </p:spPr>
        <p:txBody>
          <a:bodyPr wrap="square" anchor="ctr" anchorCtr="0">
            <a:normAutofit/>
          </a:bodyPr>
          <a:lstStyle>
            <a:lvl1pPr algn="ctr"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2020/9/2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8"/>
            </p:custDataLst>
          </p:nvPr>
        </p:nvSpPr>
        <p:spPr>
          <a:xfrm>
            <a:off x="604837" y="1681200"/>
            <a:ext cx="10990800" cy="3211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9"/>
            </p:custDataLst>
          </p:nvPr>
        </p:nvSpPr>
        <p:spPr>
          <a:xfrm>
            <a:off x="594000" y="5180400"/>
            <a:ext cx="11001600" cy="10116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/>
          <p:nvPr userDrawn="1">
            <p:custDataLst>
              <p:tags r:id="rId1"/>
            </p:custDataLst>
          </p:nvPr>
        </p:nvPicPr>
        <p:blipFill>
          <a:blip r:embed="rId13" r:link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矩形 1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549219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0" name="矩形 9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579600" y="237600"/>
            <a:ext cx="11037600" cy="441964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2020/9/2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8"/>
            </p:custDataLst>
          </p:nvPr>
        </p:nvSpPr>
        <p:spPr>
          <a:xfrm>
            <a:off x="579600" y="1663200"/>
            <a:ext cx="5342400" cy="28944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9"/>
            </p:custDataLst>
          </p:nvPr>
        </p:nvSpPr>
        <p:spPr>
          <a:xfrm>
            <a:off x="6242400" y="1663200"/>
            <a:ext cx="5367600" cy="28944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0"/>
            </p:custDataLst>
          </p:nvPr>
        </p:nvSpPr>
        <p:spPr>
          <a:xfrm>
            <a:off x="572400" y="4816800"/>
            <a:ext cx="5342400" cy="781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1"/>
            </p:custDataLst>
          </p:nvPr>
        </p:nvSpPr>
        <p:spPr>
          <a:xfrm>
            <a:off x="6253200" y="4813200"/>
            <a:ext cx="5367600" cy="781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/>
          <p:nvPr userDrawn="1">
            <p:custDataLst>
              <p:tags r:id="rId1"/>
            </p:custDataLst>
          </p:nvPr>
        </p:nvPicPr>
        <p:blipFill>
          <a:blip r:embed="rId9" r:link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0" y="953691"/>
            <a:ext cx="12192000" cy="4950618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1522800" y="1339200"/>
            <a:ext cx="9144000" cy="2386800"/>
          </a:xfrm>
        </p:spPr>
        <p:txBody>
          <a:bodyPr wrap="square" anchor="b">
            <a:normAutofit/>
          </a:bodyPr>
          <a:lstStyle>
            <a:lvl1pPr algn="ctr">
              <a:defRPr sz="60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2020/9/2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7"/>
            </p:custDataLst>
          </p:nvPr>
        </p:nvSpPr>
        <p:spPr>
          <a:xfrm>
            <a:off x="1522413" y="3862800"/>
            <a:ext cx="9144000" cy="1656000"/>
          </a:xfrm>
        </p:spPr>
        <p:txBody>
          <a:bodyPr wrap="square">
            <a:normAutofit/>
          </a:bodyPr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1"/>
          <p:cNvSpPr>
            <a:spLocks noGrp="1"/>
          </p:cNvSpPr>
          <p:nvPr>
            <p:ph type="body" sz="quarter" idx="13" hasCustomPrompt="1"/>
          </p:nvPr>
        </p:nvSpPr>
        <p:spPr>
          <a:xfrm>
            <a:off x="523240" y="450465"/>
            <a:ext cx="5951537" cy="1035223"/>
          </a:xfrm>
        </p:spPr>
        <p:txBody>
          <a:bodyPr anchor="ctr">
            <a:normAutofit/>
          </a:bodyPr>
          <a:lstStyle>
            <a:lvl1pPr marL="0" indent="0">
              <a:buNone/>
              <a:defRPr sz="4800">
                <a:latin typeface="微软雅黑 Light" panose="020B0502040204020203" charset="-122"/>
                <a:ea typeface="微软雅黑 Light" panose="020B0502040204020203" charset="-122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 cstate="email"/>
          <a:stretch>
            <a:fillRect/>
          </a:stretch>
        </p:blipFill>
        <p:spPr>
          <a:xfrm>
            <a:off x="9999662" y="0"/>
            <a:ext cx="2192338" cy="775940"/>
          </a:xfrm>
          <a:prstGeom prst="rect">
            <a:avLst/>
          </a:prstGeom>
        </p:spPr>
      </p:pic>
    </p:spTree>
  </p:cSld>
  <p:clrMapOvr>
    <a:masterClrMapping/>
  </p:clrMapOvr>
  <p:transition spd="slow" advClick="0">
    <p:push dir="u"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blipFill rotWithShape="1">
          <a:blip r:embed="rId17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箭头: V 形 8"/>
          <p:cNvSpPr/>
          <p:nvPr userDrawn="1">
            <p:custDataLst>
              <p:tags r:id="rId1"/>
            </p:custDataLst>
          </p:nvPr>
        </p:nvSpPr>
        <p:spPr>
          <a:xfrm rot="5400000">
            <a:off x="5854065" y="4634865"/>
            <a:ext cx="484505" cy="661035"/>
          </a:xfrm>
          <a:prstGeom prst="chevron">
            <a:avLst>
              <a:gd name="adj" fmla="val 7437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0" name="箭头: V 形 9"/>
          <p:cNvSpPr/>
          <p:nvPr userDrawn="1">
            <p:custDataLst>
              <p:tags r:id="rId2"/>
            </p:custDataLst>
          </p:nvPr>
        </p:nvSpPr>
        <p:spPr>
          <a:xfrm rot="5400000">
            <a:off x="5854065" y="4392295"/>
            <a:ext cx="484505" cy="661035"/>
          </a:xfrm>
          <a:prstGeom prst="chevron">
            <a:avLst>
              <a:gd name="adj" fmla="val 7437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21" name="直接连接符 20"/>
          <p:cNvCxnSpPr/>
          <p:nvPr userDrawn="1">
            <p:custDataLst>
              <p:tags r:id="rId3"/>
            </p:custDataLst>
          </p:nvPr>
        </p:nvCxnSpPr>
        <p:spPr>
          <a:xfrm>
            <a:off x="4019550" y="1290320"/>
            <a:ext cx="415290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 userDrawn="1">
            <p:custDataLst>
              <p:tags r:id="rId4"/>
            </p:custDataLst>
          </p:nvPr>
        </p:nvCxnSpPr>
        <p:spPr>
          <a:xfrm>
            <a:off x="4021455" y="5384800"/>
            <a:ext cx="4150995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 userDrawn="1">
            <p:custDataLst>
              <p:tags r:id="rId5"/>
            </p:custDataLst>
          </p:nvPr>
        </p:nvCxnSpPr>
        <p:spPr>
          <a:xfrm>
            <a:off x="4048125" y="1269365"/>
            <a:ext cx="0" cy="100393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 userDrawn="1">
            <p:custDataLst>
              <p:tags r:id="rId6"/>
            </p:custDataLst>
          </p:nvPr>
        </p:nvCxnSpPr>
        <p:spPr>
          <a:xfrm>
            <a:off x="8143875" y="1288415"/>
            <a:ext cx="0" cy="97853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 userDrawn="1">
            <p:custDataLst>
              <p:tags r:id="rId7"/>
            </p:custDataLst>
          </p:nvPr>
        </p:nvCxnSpPr>
        <p:spPr>
          <a:xfrm>
            <a:off x="4041775" y="4264025"/>
            <a:ext cx="0" cy="114300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 userDrawn="1">
            <p:custDataLst>
              <p:tags r:id="rId8"/>
            </p:custDataLst>
          </p:nvPr>
        </p:nvCxnSpPr>
        <p:spPr>
          <a:xfrm>
            <a:off x="8143875" y="4264025"/>
            <a:ext cx="0" cy="114300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2020/9/2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12"/>
            </p:custDataLst>
          </p:nvPr>
        </p:nvSpPr>
        <p:spPr>
          <a:xfrm>
            <a:off x="2737825" y="2280492"/>
            <a:ext cx="6736681" cy="1288973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7200" u="none" strike="noStrike" kern="1200" cap="none" spc="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编辑标题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13"/>
            </p:custDataLst>
          </p:nvPr>
        </p:nvSpPr>
        <p:spPr>
          <a:xfrm>
            <a:off x="2737824" y="3680391"/>
            <a:ext cx="6736682" cy="543132"/>
          </a:xfrm>
        </p:spPr>
        <p:txBody>
          <a:bodyPr lIns="90000" tIns="46800" rIns="90000" bIns="46800">
            <a:norm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2000" u="none" strike="noStrike" kern="1200" cap="none" spc="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 hasCustomPrompt="1"/>
            <p:custDataLst>
              <p:tags r:id="rId14"/>
            </p:custDataLst>
          </p:nvPr>
        </p:nvSpPr>
        <p:spPr>
          <a:xfrm>
            <a:off x="3073688" y="5706967"/>
            <a:ext cx="3117850" cy="506413"/>
          </a:xfrm>
        </p:spPr>
        <p:txBody>
          <a:bodyPr/>
          <a:lstStyle>
            <a:lvl1pPr marL="0" indent="0" algn="ctr" eaLnBrk="1" fontAlgn="auto" latinLnBrk="0" hangingPunct="1">
              <a:lnSpc>
                <a:spcPct val="100000"/>
              </a:lnSpc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>
                <a:sym typeface="+mn-ea"/>
              </a:rPr>
              <a:t>编辑文本</a:t>
            </a:r>
            <a:endParaRPr lang="zh-CN" altLang="en-US" dirty="0"/>
          </a:p>
        </p:txBody>
      </p:sp>
      <p:sp>
        <p:nvSpPr>
          <p:cNvPr id="27" name="文本占位符 5"/>
          <p:cNvSpPr>
            <a:spLocks noGrp="1"/>
          </p:cNvSpPr>
          <p:nvPr>
            <p:ph type="body" sz="quarter" idx="14" hasCustomPrompt="1"/>
            <p:custDataLst>
              <p:tags r:id="rId15"/>
            </p:custDataLst>
          </p:nvPr>
        </p:nvSpPr>
        <p:spPr>
          <a:xfrm>
            <a:off x="6299794" y="5706738"/>
            <a:ext cx="2590818" cy="495758"/>
          </a:xfrm>
        </p:spPr>
        <p:txBody>
          <a:bodyPr/>
          <a:lstStyle>
            <a:lvl1pPr marL="0" indent="0" algn="ctr" eaLnBrk="1" fontAlgn="auto" latinLnBrk="0" hangingPunct="1">
              <a:lnSpc>
                <a:spcPct val="100000"/>
              </a:lnSpc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编辑文本</a:t>
            </a: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 userDrawn="1">
            <p:custDataLst>
              <p:tags r:id="rId1"/>
            </p:custDataLst>
          </p:nvPr>
        </p:nvGrpSpPr>
        <p:grpSpPr>
          <a:xfrm>
            <a:off x="2" y="1"/>
            <a:ext cx="12191995" cy="6857830"/>
            <a:chOff x="2" y="1"/>
            <a:chExt cx="12191995" cy="6857830"/>
          </a:xfrm>
        </p:grpSpPr>
        <p:sp>
          <p:nvSpPr>
            <p:cNvPr id="11" name="任意多边形: 形状 10"/>
            <p:cNvSpPr/>
            <p:nvPr userDrawn="1">
              <p:custDataLst>
                <p:tags r:id="rId7"/>
              </p:custDataLst>
            </p:nvPr>
          </p:nvSpPr>
          <p:spPr>
            <a:xfrm>
              <a:off x="2" y="1"/>
              <a:ext cx="814273" cy="761999"/>
            </a:xfrm>
            <a:custGeom>
              <a:avLst/>
              <a:gdLst>
                <a:gd name="connsiteX0" fmla="*/ 0 w 749253"/>
                <a:gd name="connsiteY0" fmla="*/ 0 h 648567"/>
                <a:gd name="connsiteX1" fmla="*/ 749253 w 749253"/>
                <a:gd name="connsiteY1" fmla="*/ 0 h 648567"/>
                <a:gd name="connsiteX2" fmla="*/ 749253 w 749253"/>
                <a:gd name="connsiteY2" fmla="*/ 496164 h 648567"/>
                <a:gd name="connsiteX3" fmla="*/ 596850 w 749253"/>
                <a:gd name="connsiteY3" fmla="*/ 648567 h 648567"/>
                <a:gd name="connsiteX4" fmla="*/ 0 w 749253"/>
                <a:gd name="connsiteY4" fmla="*/ 648567 h 648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9253" h="648567">
                  <a:moveTo>
                    <a:pt x="0" y="0"/>
                  </a:moveTo>
                  <a:lnTo>
                    <a:pt x="749253" y="0"/>
                  </a:lnTo>
                  <a:lnTo>
                    <a:pt x="749253" y="496164"/>
                  </a:lnTo>
                  <a:cubicBezTo>
                    <a:pt x="749253" y="580334"/>
                    <a:pt x="681020" y="648567"/>
                    <a:pt x="596850" y="648567"/>
                  </a:cubicBezTo>
                  <a:lnTo>
                    <a:pt x="0" y="64856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2" name="任意多边形: 形状 11"/>
            <p:cNvSpPr/>
            <p:nvPr userDrawn="1">
              <p:custDataLst>
                <p:tags r:id="rId8"/>
              </p:custDataLst>
            </p:nvPr>
          </p:nvSpPr>
          <p:spPr>
            <a:xfrm rot="10800000">
              <a:off x="11310047" y="6032499"/>
              <a:ext cx="881950" cy="825332"/>
            </a:xfrm>
            <a:custGeom>
              <a:avLst/>
              <a:gdLst>
                <a:gd name="connsiteX0" fmla="*/ 0 w 749253"/>
                <a:gd name="connsiteY0" fmla="*/ 0 h 648567"/>
                <a:gd name="connsiteX1" fmla="*/ 749253 w 749253"/>
                <a:gd name="connsiteY1" fmla="*/ 0 h 648567"/>
                <a:gd name="connsiteX2" fmla="*/ 749253 w 749253"/>
                <a:gd name="connsiteY2" fmla="*/ 496164 h 648567"/>
                <a:gd name="connsiteX3" fmla="*/ 596850 w 749253"/>
                <a:gd name="connsiteY3" fmla="*/ 648567 h 648567"/>
                <a:gd name="connsiteX4" fmla="*/ 0 w 749253"/>
                <a:gd name="connsiteY4" fmla="*/ 648567 h 648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9253" h="648567">
                  <a:moveTo>
                    <a:pt x="0" y="0"/>
                  </a:moveTo>
                  <a:lnTo>
                    <a:pt x="749253" y="0"/>
                  </a:lnTo>
                  <a:lnTo>
                    <a:pt x="749253" y="496164"/>
                  </a:lnTo>
                  <a:cubicBezTo>
                    <a:pt x="749253" y="580334"/>
                    <a:pt x="681020" y="648567"/>
                    <a:pt x="596850" y="648567"/>
                  </a:cubicBezTo>
                  <a:lnTo>
                    <a:pt x="0" y="64856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13" name="图片 12"/>
            <p:cNvPicPr/>
            <p:nvPr userDrawn="1">
              <p:custDataLst>
                <p:tags r:id="rId9"/>
              </p:custDataLst>
            </p:nvPr>
          </p:nvPicPr>
          <p:blipFill rotWithShape="1">
            <a:blip r:embed="rId12" cstate="email"/>
            <a:srcRect/>
            <a:stretch>
              <a:fillRect/>
            </a:stretch>
          </p:blipFill>
          <p:spPr>
            <a:xfrm>
              <a:off x="275333" y="240723"/>
              <a:ext cx="11641335" cy="6376554"/>
            </a:xfrm>
            <a:prstGeom prst="rect">
              <a:avLst/>
            </a:prstGeom>
          </p:spPr>
        </p:pic>
        <p:sp>
          <p:nvSpPr>
            <p:cNvPr id="14" name="矩形 13"/>
            <p:cNvSpPr/>
            <p:nvPr userDrawn="1">
              <p:custDataLst>
                <p:tags r:id="rId10"/>
              </p:custDataLst>
            </p:nvPr>
          </p:nvSpPr>
          <p:spPr>
            <a:xfrm>
              <a:off x="273745" y="240723"/>
              <a:ext cx="11641335" cy="6376554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标题 1"/>
          <p:cNvSpPr>
            <a:spLocks noGrp="1"/>
          </p:cNvSpPr>
          <p:nvPr userDrawn="1"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 userDrawn="1">
            <p:ph idx="1"/>
            <p:custDataLst>
              <p:tags r:id="rId3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 userDrawn="1"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/>
            </a:lvl1pPr>
          </a:lstStyle>
          <a:p>
            <a:fld id="{760FBDFE-C587-4B4C-A407-44438C67B59E}" type="datetimeFigureOut">
              <a:rPr lang="zh-CN" altLang="en-US" smtClean="0"/>
              <a:t>2020/9/2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 userDrawn="1"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 userDrawn="1"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/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bg>
      <p:bgPr>
        <a:blipFill dpi="0" rotWithShape="1">
          <a:blip r:embed="rId7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2020/9/2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4975200" y="2480400"/>
            <a:ext cx="4102135" cy="948600"/>
          </a:xfrm>
        </p:spPr>
        <p:txBody>
          <a:bodyPr lIns="90000" tIns="46800" rIns="90000" bIns="46800" anchor="b" anchorCtr="0">
            <a:normAutofit/>
          </a:bodyPr>
          <a:lstStyle>
            <a:lvl1pPr eaLnBrk="1" fontAlgn="auto" latinLnBrk="0" hangingPunct="1">
              <a:defRPr sz="3200" u="none" strike="noStrike" kern="1200" cap="none" spc="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编辑标题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5"/>
            </p:custDataLst>
          </p:nvPr>
        </p:nvSpPr>
        <p:spPr>
          <a:xfrm>
            <a:off x="3348000" y="3491941"/>
            <a:ext cx="5919919" cy="1077985"/>
          </a:xfrm>
        </p:spPr>
        <p:txBody>
          <a:bodyPr lIns="90000" tIns="46800" rIns="90000" bIns="46800">
            <a:normAutofit/>
          </a:bodyPr>
          <a:lstStyle>
            <a:lvl1pPr marL="0" indent="0" eaLnBrk="1" fontAlgn="auto" latinLnBrk="0" hangingPunct="1">
              <a:lnSpc>
                <a:spcPct val="130000"/>
              </a:lnSpc>
              <a:buNone/>
              <a:defRPr kumimoji="0" lang="zh-CN" altLang="en-US" sz="2000" b="0" i="0" u="none" strike="noStrike" kern="1200" cap="none" spc="0" normalizeH="0" baseline="0" noProof="1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>
            <p:custDataLst>
              <p:tags r:id="rId1"/>
            </p:custDataLst>
          </p:nvPr>
        </p:nvGrpSpPr>
        <p:grpSpPr>
          <a:xfrm>
            <a:off x="2" y="1"/>
            <a:ext cx="12191995" cy="6857830"/>
            <a:chOff x="2" y="1"/>
            <a:chExt cx="12191995" cy="6857830"/>
          </a:xfrm>
        </p:grpSpPr>
        <p:sp>
          <p:nvSpPr>
            <p:cNvPr id="12" name="任意多边形: 形状 11"/>
            <p:cNvSpPr/>
            <p:nvPr userDrawn="1">
              <p:custDataLst>
                <p:tags r:id="rId8"/>
              </p:custDataLst>
            </p:nvPr>
          </p:nvSpPr>
          <p:spPr>
            <a:xfrm>
              <a:off x="2" y="1"/>
              <a:ext cx="814273" cy="761999"/>
            </a:xfrm>
            <a:custGeom>
              <a:avLst/>
              <a:gdLst>
                <a:gd name="connsiteX0" fmla="*/ 0 w 749253"/>
                <a:gd name="connsiteY0" fmla="*/ 0 h 648567"/>
                <a:gd name="connsiteX1" fmla="*/ 749253 w 749253"/>
                <a:gd name="connsiteY1" fmla="*/ 0 h 648567"/>
                <a:gd name="connsiteX2" fmla="*/ 749253 w 749253"/>
                <a:gd name="connsiteY2" fmla="*/ 496164 h 648567"/>
                <a:gd name="connsiteX3" fmla="*/ 596850 w 749253"/>
                <a:gd name="connsiteY3" fmla="*/ 648567 h 648567"/>
                <a:gd name="connsiteX4" fmla="*/ 0 w 749253"/>
                <a:gd name="connsiteY4" fmla="*/ 648567 h 648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9253" h="648567">
                  <a:moveTo>
                    <a:pt x="0" y="0"/>
                  </a:moveTo>
                  <a:lnTo>
                    <a:pt x="749253" y="0"/>
                  </a:lnTo>
                  <a:lnTo>
                    <a:pt x="749253" y="496164"/>
                  </a:lnTo>
                  <a:cubicBezTo>
                    <a:pt x="749253" y="580334"/>
                    <a:pt x="681020" y="648567"/>
                    <a:pt x="596850" y="648567"/>
                  </a:cubicBezTo>
                  <a:lnTo>
                    <a:pt x="0" y="64856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3" name="任意多边形: 形状 12"/>
            <p:cNvSpPr/>
            <p:nvPr userDrawn="1">
              <p:custDataLst>
                <p:tags r:id="rId9"/>
              </p:custDataLst>
            </p:nvPr>
          </p:nvSpPr>
          <p:spPr>
            <a:xfrm rot="10800000">
              <a:off x="11310047" y="6032499"/>
              <a:ext cx="881950" cy="825332"/>
            </a:xfrm>
            <a:custGeom>
              <a:avLst/>
              <a:gdLst>
                <a:gd name="connsiteX0" fmla="*/ 0 w 749253"/>
                <a:gd name="connsiteY0" fmla="*/ 0 h 648567"/>
                <a:gd name="connsiteX1" fmla="*/ 749253 w 749253"/>
                <a:gd name="connsiteY1" fmla="*/ 0 h 648567"/>
                <a:gd name="connsiteX2" fmla="*/ 749253 w 749253"/>
                <a:gd name="connsiteY2" fmla="*/ 496164 h 648567"/>
                <a:gd name="connsiteX3" fmla="*/ 596850 w 749253"/>
                <a:gd name="connsiteY3" fmla="*/ 648567 h 648567"/>
                <a:gd name="connsiteX4" fmla="*/ 0 w 749253"/>
                <a:gd name="connsiteY4" fmla="*/ 648567 h 648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9253" h="648567">
                  <a:moveTo>
                    <a:pt x="0" y="0"/>
                  </a:moveTo>
                  <a:lnTo>
                    <a:pt x="749253" y="0"/>
                  </a:lnTo>
                  <a:lnTo>
                    <a:pt x="749253" y="496164"/>
                  </a:lnTo>
                  <a:cubicBezTo>
                    <a:pt x="749253" y="580334"/>
                    <a:pt x="681020" y="648567"/>
                    <a:pt x="596850" y="648567"/>
                  </a:cubicBezTo>
                  <a:lnTo>
                    <a:pt x="0" y="64856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14" name="图片 13"/>
            <p:cNvPicPr/>
            <p:nvPr userDrawn="1">
              <p:custDataLst>
                <p:tags r:id="rId10"/>
              </p:custDataLst>
            </p:nvPr>
          </p:nvPicPr>
          <p:blipFill rotWithShape="1">
            <a:blip r:embed="rId13" cstate="email"/>
            <a:srcRect/>
            <a:stretch>
              <a:fillRect/>
            </a:stretch>
          </p:blipFill>
          <p:spPr>
            <a:xfrm>
              <a:off x="275333" y="240723"/>
              <a:ext cx="11641335" cy="6376554"/>
            </a:xfrm>
            <a:prstGeom prst="rect">
              <a:avLst/>
            </a:prstGeom>
          </p:spPr>
        </p:pic>
        <p:sp>
          <p:nvSpPr>
            <p:cNvPr id="15" name="矩形 14"/>
            <p:cNvSpPr/>
            <p:nvPr userDrawn="1">
              <p:custDataLst>
                <p:tags r:id="rId11"/>
              </p:custDataLst>
            </p:nvPr>
          </p:nvSpPr>
          <p:spPr>
            <a:xfrm>
              <a:off x="273745" y="240723"/>
              <a:ext cx="11641335" cy="6376554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标题 1"/>
          <p:cNvSpPr>
            <a:spLocks noGrp="1"/>
          </p:cNvSpPr>
          <p:nvPr userDrawn="1"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 userDrawn="1">
            <p:ph sz="half" idx="1"/>
            <p:custDataLst>
              <p:tags r:id="rId3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</a:p>
          <a:p>
            <a:pPr lvl="1"/>
            <a:r>
              <a:rPr>
                <a:sym typeface="+mn-ea"/>
              </a:rPr>
              <a:t>第二级</a:t>
            </a:r>
          </a:p>
          <a:p>
            <a:pPr lvl="2"/>
            <a:r>
              <a:rPr>
                <a:sym typeface="+mn-ea"/>
              </a:rPr>
              <a:t>第三级</a:t>
            </a:r>
          </a:p>
          <a:p>
            <a:pPr lvl="3"/>
            <a:r>
              <a:rPr>
                <a:sym typeface="+mn-ea"/>
              </a:rPr>
              <a:t>第四级</a:t>
            </a:r>
          </a:p>
          <a:p>
            <a:pPr lvl="4"/>
            <a:r>
              <a:rPr>
                <a:sym typeface="+mn-ea"/>
              </a:rPr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 userDrawn="1">
            <p:ph sz="half" idx="2"/>
            <p:custDataLst>
              <p:tags r:id="rId4"/>
            </p:custDataLst>
          </p:nvPr>
        </p:nvSpPr>
        <p:spPr>
          <a:xfrm>
            <a:off x="6238877" y="952508"/>
            <a:ext cx="5283242" cy="5388907"/>
          </a:xfrm>
        </p:spPr>
        <p:txBody>
          <a:bodyPr>
            <a:noAutofit/>
          </a:bodyPr>
          <a:lstStyle>
            <a:lvl1pPr>
              <a:lnSpc>
                <a:spcPct val="120000"/>
              </a:lnSpc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lnSpc>
                <a:spcPct val="120000"/>
              </a:lnSpc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lnSpc>
                <a:spcPct val="120000"/>
              </a:lnSpc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lnSpc>
                <a:spcPct val="120000"/>
              </a:lnSpc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lnSpc>
                <a:spcPct val="120000"/>
              </a:lnSpc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 userDrawn="1"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/>
            </a:lvl1pPr>
          </a:lstStyle>
          <a:p>
            <a:fld id="{760FBDFE-C587-4B4C-A407-44438C67B59E}" type="datetimeFigureOut">
              <a:rPr lang="zh-CN" altLang="en-US" smtClean="0"/>
              <a:t>2020/9/2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 userDrawn="1"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 userDrawn="1"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/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 userDrawn="1">
            <p:custDataLst>
              <p:tags r:id="rId1"/>
            </p:custDataLst>
          </p:nvPr>
        </p:nvGrpSpPr>
        <p:grpSpPr>
          <a:xfrm>
            <a:off x="2" y="1"/>
            <a:ext cx="12191995" cy="6857830"/>
            <a:chOff x="2" y="1"/>
            <a:chExt cx="12191995" cy="6857830"/>
          </a:xfrm>
        </p:grpSpPr>
        <p:sp>
          <p:nvSpPr>
            <p:cNvPr id="14" name="任意多边形: 形状 13"/>
            <p:cNvSpPr/>
            <p:nvPr userDrawn="1">
              <p:custDataLst>
                <p:tags r:id="rId10"/>
              </p:custDataLst>
            </p:nvPr>
          </p:nvSpPr>
          <p:spPr>
            <a:xfrm>
              <a:off x="2" y="1"/>
              <a:ext cx="814273" cy="761999"/>
            </a:xfrm>
            <a:custGeom>
              <a:avLst/>
              <a:gdLst>
                <a:gd name="connsiteX0" fmla="*/ 0 w 749253"/>
                <a:gd name="connsiteY0" fmla="*/ 0 h 648567"/>
                <a:gd name="connsiteX1" fmla="*/ 749253 w 749253"/>
                <a:gd name="connsiteY1" fmla="*/ 0 h 648567"/>
                <a:gd name="connsiteX2" fmla="*/ 749253 w 749253"/>
                <a:gd name="connsiteY2" fmla="*/ 496164 h 648567"/>
                <a:gd name="connsiteX3" fmla="*/ 596850 w 749253"/>
                <a:gd name="connsiteY3" fmla="*/ 648567 h 648567"/>
                <a:gd name="connsiteX4" fmla="*/ 0 w 749253"/>
                <a:gd name="connsiteY4" fmla="*/ 648567 h 648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9253" h="648567">
                  <a:moveTo>
                    <a:pt x="0" y="0"/>
                  </a:moveTo>
                  <a:lnTo>
                    <a:pt x="749253" y="0"/>
                  </a:lnTo>
                  <a:lnTo>
                    <a:pt x="749253" y="496164"/>
                  </a:lnTo>
                  <a:cubicBezTo>
                    <a:pt x="749253" y="580334"/>
                    <a:pt x="681020" y="648567"/>
                    <a:pt x="596850" y="648567"/>
                  </a:cubicBezTo>
                  <a:lnTo>
                    <a:pt x="0" y="64856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5" name="任意多边形: 形状 14"/>
            <p:cNvSpPr/>
            <p:nvPr userDrawn="1">
              <p:custDataLst>
                <p:tags r:id="rId11"/>
              </p:custDataLst>
            </p:nvPr>
          </p:nvSpPr>
          <p:spPr>
            <a:xfrm rot="10800000">
              <a:off x="11310047" y="6032499"/>
              <a:ext cx="881950" cy="825332"/>
            </a:xfrm>
            <a:custGeom>
              <a:avLst/>
              <a:gdLst>
                <a:gd name="connsiteX0" fmla="*/ 0 w 749253"/>
                <a:gd name="connsiteY0" fmla="*/ 0 h 648567"/>
                <a:gd name="connsiteX1" fmla="*/ 749253 w 749253"/>
                <a:gd name="connsiteY1" fmla="*/ 0 h 648567"/>
                <a:gd name="connsiteX2" fmla="*/ 749253 w 749253"/>
                <a:gd name="connsiteY2" fmla="*/ 496164 h 648567"/>
                <a:gd name="connsiteX3" fmla="*/ 596850 w 749253"/>
                <a:gd name="connsiteY3" fmla="*/ 648567 h 648567"/>
                <a:gd name="connsiteX4" fmla="*/ 0 w 749253"/>
                <a:gd name="connsiteY4" fmla="*/ 648567 h 648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9253" h="648567">
                  <a:moveTo>
                    <a:pt x="0" y="0"/>
                  </a:moveTo>
                  <a:lnTo>
                    <a:pt x="749253" y="0"/>
                  </a:lnTo>
                  <a:lnTo>
                    <a:pt x="749253" y="496164"/>
                  </a:lnTo>
                  <a:cubicBezTo>
                    <a:pt x="749253" y="580334"/>
                    <a:pt x="681020" y="648567"/>
                    <a:pt x="596850" y="648567"/>
                  </a:cubicBezTo>
                  <a:lnTo>
                    <a:pt x="0" y="64856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16" name="图片 15"/>
            <p:cNvPicPr/>
            <p:nvPr userDrawn="1">
              <p:custDataLst>
                <p:tags r:id="rId12"/>
              </p:custDataLst>
            </p:nvPr>
          </p:nvPicPr>
          <p:blipFill rotWithShape="1">
            <a:blip r:embed="rId15" cstate="email"/>
            <a:srcRect/>
            <a:stretch>
              <a:fillRect/>
            </a:stretch>
          </p:blipFill>
          <p:spPr>
            <a:xfrm>
              <a:off x="275333" y="240723"/>
              <a:ext cx="11641335" cy="6376554"/>
            </a:xfrm>
            <a:prstGeom prst="rect">
              <a:avLst/>
            </a:prstGeom>
          </p:spPr>
        </p:pic>
        <p:sp>
          <p:nvSpPr>
            <p:cNvPr id="17" name="矩形 16"/>
            <p:cNvSpPr/>
            <p:nvPr userDrawn="1">
              <p:custDataLst>
                <p:tags r:id="rId13"/>
              </p:custDataLst>
            </p:nvPr>
          </p:nvSpPr>
          <p:spPr>
            <a:xfrm>
              <a:off x="273745" y="240723"/>
              <a:ext cx="11641335" cy="6376554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标题 1"/>
          <p:cNvSpPr>
            <a:spLocks noGrp="1"/>
          </p:cNvSpPr>
          <p:nvPr userDrawn="1"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 userDrawn="1">
            <p:ph type="body" idx="1" hasCustomPrompt="1"/>
            <p:custDataLst>
              <p:tags r:id="rId3"/>
            </p:custDataLst>
          </p:nvPr>
        </p:nvSpPr>
        <p:spPr>
          <a:xfrm>
            <a:off x="669930" y="952508"/>
            <a:ext cx="5283242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2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 userDrawn="1">
            <p:ph sz="half" idx="2"/>
            <p:custDataLst>
              <p:tags r:id="rId4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 userDrawn="1">
            <p:ph type="body" sz="quarter" idx="3" hasCustomPrompt="1"/>
            <p:custDataLst>
              <p:tags r:id="rId5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 userDrawn="1">
            <p:ph sz="quarter" idx="4"/>
            <p:custDataLst>
              <p:tags r:id="rId6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 userDrawn="1"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/>
            </a:lvl1pPr>
          </a:lstStyle>
          <a:p>
            <a:fld id="{760FBDFE-C587-4B4C-A407-44438C67B59E}" type="datetimeFigureOut">
              <a:rPr lang="zh-CN" altLang="en-US" smtClean="0"/>
              <a:t>2020/9/2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 userDrawn="1"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/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 userDrawn="1"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/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3C7E11-5CA3-42E2-BB12-10E6957F8401}" type="datetimeFigureOut">
              <a:rPr lang="zh-CN" altLang="en-US" smtClean="0"/>
              <a:t>2020/9/2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49683-7A1C-428F-A1AB-09A0BBD3CCF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blipFill rotWithShape="1">
          <a:blip r:embed="rId6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 userDrawn="1">
            <p:ph type="title"/>
            <p:custDataLst>
              <p:tags r:id="rId1"/>
            </p:custDataLst>
          </p:nvPr>
        </p:nvSpPr>
        <p:spPr/>
        <p:txBody>
          <a:bodyPr vert="horz" lIns="101600" tIns="38100" rIns="76200" bIns="38100" rtlCol="0" anchor="t" anchorCtr="0">
            <a:noAutofit/>
          </a:bodyPr>
          <a:lstStyle>
            <a:lvl1pPr marL="0" marR="0" lvl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2020/9/2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 userDrawn="1"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2020/9/2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 userDrawn="1"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 userDrawn="1"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8" name="组合 7"/>
          <p:cNvGrpSpPr/>
          <p:nvPr userDrawn="1">
            <p:custDataLst>
              <p:tags r:id="rId4"/>
            </p:custDataLst>
          </p:nvPr>
        </p:nvGrpSpPr>
        <p:grpSpPr>
          <a:xfrm>
            <a:off x="2" y="1"/>
            <a:ext cx="12191995" cy="6857830"/>
            <a:chOff x="2" y="1"/>
            <a:chExt cx="12191995" cy="6857830"/>
          </a:xfrm>
        </p:grpSpPr>
        <p:sp>
          <p:nvSpPr>
            <p:cNvPr id="9" name="任意多边形: 形状 8"/>
            <p:cNvSpPr/>
            <p:nvPr userDrawn="1">
              <p:custDataLst>
                <p:tags r:id="rId5"/>
              </p:custDataLst>
            </p:nvPr>
          </p:nvSpPr>
          <p:spPr>
            <a:xfrm>
              <a:off x="2" y="1"/>
              <a:ext cx="814273" cy="761999"/>
            </a:xfrm>
            <a:custGeom>
              <a:avLst/>
              <a:gdLst>
                <a:gd name="connsiteX0" fmla="*/ 0 w 749253"/>
                <a:gd name="connsiteY0" fmla="*/ 0 h 648567"/>
                <a:gd name="connsiteX1" fmla="*/ 749253 w 749253"/>
                <a:gd name="connsiteY1" fmla="*/ 0 h 648567"/>
                <a:gd name="connsiteX2" fmla="*/ 749253 w 749253"/>
                <a:gd name="connsiteY2" fmla="*/ 496164 h 648567"/>
                <a:gd name="connsiteX3" fmla="*/ 596850 w 749253"/>
                <a:gd name="connsiteY3" fmla="*/ 648567 h 648567"/>
                <a:gd name="connsiteX4" fmla="*/ 0 w 749253"/>
                <a:gd name="connsiteY4" fmla="*/ 648567 h 648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9253" h="648567">
                  <a:moveTo>
                    <a:pt x="0" y="0"/>
                  </a:moveTo>
                  <a:lnTo>
                    <a:pt x="749253" y="0"/>
                  </a:lnTo>
                  <a:lnTo>
                    <a:pt x="749253" y="496164"/>
                  </a:lnTo>
                  <a:cubicBezTo>
                    <a:pt x="749253" y="580334"/>
                    <a:pt x="681020" y="648567"/>
                    <a:pt x="596850" y="648567"/>
                  </a:cubicBezTo>
                  <a:lnTo>
                    <a:pt x="0" y="64856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lt1"/>
                </a:solidFill>
              </a:endParaRPr>
            </a:p>
          </p:txBody>
        </p:sp>
        <p:sp>
          <p:nvSpPr>
            <p:cNvPr id="10" name="任意多边形: 形状 9"/>
            <p:cNvSpPr/>
            <p:nvPr userDrawn="1">
              <p:custDataLst>
                <p:tags r:id="rId6"/>
              </p:custDataLst>
            </p:nvPr>
          </p:nvSpPr>
          <p:spPr>
            <a:xfrm rot="10800000">
              <a:off x="11310047" y="6032499"/>
              <a:ext cx="881950" cy="825332"/>
            </a:xfrm>
            <a:custGeom>
              <a:avLst/>
              <a:gdLst>
                <a:gd name="connsiteX0" fmla="*/ 0 w 749253"/>
                <a:gd name="connsiteY0" fmla="*/ 0 h 648567"/>
                <a:gd name="connsiteX1" fmla="*/ 749253 w 749253"/>
                <a:gd name="connsiteY1" fmla="*/ 0 h 648567"/>
                <a:gd name="connsiteX2" fmla="*/ 749253 w 749253"/>
                <a:gd name="connsiteY2" fmla="*/ 496164 h 648567"/>
                <a:gd name="connsiteX3" fmla="*/ 596850 w 749253"/>
                <a:gd name="connsiteY3" fmla="*/ 648567 h 648567"/>
                <a:gd name="connsiteX4" fmla="*/ 0 w 749253"/>
                <a:gd name="connsiteY4" fmla="*/ 648567 h 648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9253" h="648567">
                  <a:moveTo>
                    <a:pt x="0" y="0"/>
                  </a:moveTo>
                  <a:lnTo>
                    <a:pt x="749253" y="0"/>
                  </a:lnTo>
                  <a:lnTo>
                    <a:pt x="749253" y="496164"/>
                  </a:lnTo>
                  <a:cubicBezTo>
                    <a:pt x="749253" y="580334"/>
                    <a:pt x="681020" y="648567"/>
                    <a:pt x="596850" y="648567"/>
                  </a:cubicBezTo>
                  <a:lnTo>
                    <a:pt x="0" y="64856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lt1"/>
                </a:solidFill>
              </a:endParaRPr>
            </a:p>
          </p:txBody>
        </p:sp>
        <p:pic>
          <p:nvPicPr>
            <p:cNvPr id="11" name="图片 10"/>
            <p:cNvPicPr/>
            <p:nvPr userDrawn="1">
              <p:custDataLst>
                <p:tags r:id="rId7"/>
              </p:custDataLst>
            </p:nvPr>
          </p:nvPicPr>
          <p:blipFill rotWithShape="1">
            <a:blip r:embed="rId10" cstate="email"/>
            <a:srcRect/>
            <a:stretch>
              <a:fillRect/>
            </a:stretch>
          </p:blipFill>
          <p:spPr>
            <a:xfrm>
              <a:off x="275333" y="240723"/>
              <a:ext cx="11641335" cy="6376554"/>
            </a:xfrm>
            <a:prstGeom prst="rect">
              <a:avLst/>
            </a:prstGeom>
          </p:spPr>
        </p:pic>
        <p:sp>
          <p:nvSpPr>
            <p:cNvPr id="12" name="矩形 11"/>
            <p:cNvSpPr/>
            <p:nvPr userDrawn="1">
              <p:custDataLst>
                <p:tags r:id="rId8"/>
              </p:custDataLst>
            </p:nvPr>
          </p:nvSpPr>
          <p:spPr>
            <a:xfrm>
              <a:off x="273745" y="240723"/>
              <a:ext cx="11641335" cy="6376554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</p:grp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 userDrawn="1">
            <p:custDataLst>
              <p:tags r:id="rId1"/>
            </p:custDataLst>
          </p:nvPr>
        </p:nvGrpSpPr>
        <p:grpSpPr>
          <a:xfrm>
            <a:off x="2" y="1"/>
            <a:ext cx="12191995" cy="6857830"/>
            <a:chOff x="2" y="1"/>
            <a:chExt cx="12191995" cy="6857830"/>
          </a:xfrm>
        </p:grpSpPr>
        <p:sp>
          <p:nvSpPr>
            <p:cNvPr id="17" name="任意多边形: 形状 16"/>
            <p:cNvSpPr/>
            <p:nvPr userDrawn="1">
              <p:custDataLst>
                <p:tags r:id="rId8"/>
              </p:custDataLst>
            </p:nvPr>
          </p:nvSpPr>
          <p:spPr>
            <a:xfrm>
              <a:off x="2" y="1"/>
              <a:ext cx="814273" cy="761999"/>
            </a:xfrm>
            <a:custGeom>
              <a:avLst/>
              <a:gdLst>
                <a:gd name="connsiteX0" fmla="*/ 0 w 749253"/>
                <a:gd name="connsiteY0" fmla="*/ 0 h 648567"/>
                <a:gd name="connsiteX1" fmla="*/ 749253 w 749253"/>
                <a:gd name="connsiteY1" fmla="*/ 0 h 648567"/>
                <a:gd name="connsiteX2" fmla="*/ 749253 w 749253"/>
                <a:gd name="connsiteY2" fmla="*/ 496164 h 648567"/>
                <a:gd name="connsiteX3" fmla="*/ 596850 w 749253"/>
                <a:gd name="connsiteY3" fmla="*/ 648567 h 648567"/>
                <a:gd name="connsiteX4" fmla="*/ 0 w 749253"/>
                <a:gd name="connsiteY4" fmla="*/ 648567 h 648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9253" h="648567">
                  <a:moveTo>
                    <a:pt x="0" y="0"/>
                  </a:moveTo>
                  <a:lnTo>
                    <a:pt x="749253" y="0"/>
                  </a:lnTo>
                  <a:lnTo>
                    <a:pt x="749253" y="496164"/>
                  </a:lnTo>
                  <a:cubicBezTo>
                    <a:pt x="749253" y="580334"/>
                    <a:pt x="681020" y="648567"/>
                    <a:pt x="596850" y="648567"/>
                  </a:cubicBezTo>
                  <a:lnTo>
                    <a:pt x="0" y="64856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8" name="任意多边形: 形状 17"/>
            <p:cNvSpPr/>
            <p:nvPr userDrawn="1">
              <p:custDataLst>
                <p:tags r:id="rId9"/>
              </p:custDataLst>
            </p:nvPr>
          </p:nvSpPr>
          <p:spPr>
            <a:xfrm rot="10800000">
              <a:off x="11310047" y="6032499"/>
              <a:ext cx="881950" cy="825332"/>
            </a:xfrm>
            <a:custGeom>
              <a:avLst/>
              <a:gdLst>
                <a:gd name="connsiteX0" fmla="*/ 0 w 749253"/>
                <a:gd name="connsiteY0" fmla="*/ 0 h 648567"/>
                <a:gd name="connsiteX1" fmla="*/ 749253 w 749253"/>
                <a:gd name="connsiteY1" fmla="*/ 0 h 648567"/>
                <a:gd name="connsiteX2" fmla="*/ 749253 w 749253"/>
                <a:gd name="connsiteY2" fmla="*/ 496164 h 648567"/>
                <a:gd name="connsiteX3" fmla="*/ 596850 w 749253"/>
                <a:gd name="connsiteY3" fmla="*/ 648567 h 648567"/>
                <a:gd name="connsiteX4" fmla="*/ 0 w 749253"/>
                <a:gd name="connsiteY4" fmla="*/ 648567 h 648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9253" h="648567">
                  <a:moveTo>
                    <a:pt x="0" y="0"/>
                  </a:moveTo>
                  <a:lnTo>
                    <a:pt x="749253" y="0"/>
                  </a:lnTo>
                  <a:lnTo>
                    <a:pt x="749253" y="496164"/>
                  </a:lnTo>
                  <a:cubicBezTo>
                    <a:pt x="749253" y="580334"/>
                    <a:pt x="681020" y="648567"/>
                    <a:pt x="596850" y="648567"/>
                  </a:cubicBezTo>
                  <a:lnTo>
                    <a:pt x="0" y="64856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19" name="图片 18"/>
            <p:cNvPicPr/>
            <p:nvPr userDrawn="1">
              <p:custDataLst>
                <p:tags r:id="rId10"/>
              </p:custDataLst>
            </p:nvPr>
          </p:nvPicPr>
          <p:blipFill rotWithShape="1">
            <a:blip r:embed="rId13" cstate="email"/>
            <a:srcRect/>
            <a:stretch>
              <a:fillRect/>
            </a:stretch>
          </p:blipFill>
          <p:spPr>
            <a:xfrm>
              <a:off x="275333" y="240723"/>
              <a:ext cx="11641335" cy="6376554"/>
            </a:xfrm>
            <a:prstGeom prst="rect">
              <a:avLst/>
            </a:prstGeom>
          </p:spPr>
        </p:pic>
        <p:sp>
          <p:nvSpPr>
            <p:cNvPr id="20" name="矩形 19"/>
            <p:cNvSpPr/>
            <p:nvPr userDrawn="1">
              <p:custDataLst>
                <p:tags r:id="rId11"/>
              </p:custDataLst>
            </p:nvPr>
          </p:nvSpPr>
          <p:spPr>
            <a:xfrm>
              <a:off x="273745" y="240723"/>
              <a:ext cx="11641335" cy="6376554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标题 1"/>
          <p:cNvSpPr>
            <a:spLocks noGrp="1"/>
          </p:cNvSpPr>
          <p:nvPr userDrawn="1">
            <p:ph type="title"/>
            <p:custDataLst>
              <p:tags r:id="rId2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 userDrawn="1">
            <p:ph type="pic" idx="1"/>
            <p:custDataLst>
              <p:tags r:id="rId3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 userDrawn="1">
            <p:ph type="body" sz="half" idx="2"/>
            <p:custDataLst>
              <p:tags r:id="rId4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 userDrawn="1"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/>
            </a:lvl1pPr>
          </a:lstStyle>
          <a:p>
            <a:fld id="{9EFD9D74-47D9-4702-A33C-335B63B48DBF}" type="datetimeFigureOut">
              <a:rPr lang="zh-CN" altLang="en-US" smtClean="0"/>
              <a:t>2020/9/2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 userDrawn="1"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/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 userDrawn="1"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/>
            </a:lvl1pPr>
          </a:lstStyle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 userDrawn="1">
            <p:custDataLst>
              <p:tags r:id="rId1"/>
            </p:custDataLst>
          </p:nvPr>
        </p:nvGrpSpPr>
        <p:grpSpPr>
          <a:xfrm>
            <a:off x="2" y="1"/>
            <a:ext cx="12191995" cy="6857830"/>
            <a:chOff x="2" y="1"/>
            <a:chExt cx="12191995" cy="6857830"/>
          </a:xfrm>
        </p:grpSpPr>
        <p:sp>
          <p:nvSpPr>
            <p:cNvPr id="16" name="任意多边形: 形状 15"/>
            <p:cNvSpPr/>
            <p:nvPr userDrawn="1">
              <p:custDataLst>
                <p:tags r:id="rId7"/>
              </p:custDataLst>
            </p:nvPr>
          </p:nvSpPr>
          <p:spPr>
            <a:xfrm>
              <a:off x="2" y="1"/>
              <a:ext cx="814273" cy="761999"/>
            </a:xfrm>
            <a:custGeom>
              <a:avLst/>
              <a:gdLst>
                <a:gd name="connsiteX0" fmla="*/ 0 w 749253"/>
                <a:gd name="connsiteY0" fmla="*/ 0 h 648567"/>
                <a:gd name="connsiteX1" fmla="*/ 749253 w 749253"/>
                <a:gd name="connsiteY1" fmla="*/ 0 h 648567"/>
                <a:gd name="connsiteX2" fmla="*/ 749253 w 749253"/>
                <a:gd name="connsiteY2" fmla="*/ 496164 h 648567"/>
                <a:gd name="connsiteX3" fmla="*/ 596850 w 749253"/>
                <a:gd name="connsiteY3" fmla="*/ 648567 h 648567"/>
                <a:gd name="connsiteX4" fmla="*/ 0 w 749253"/>
                <a:gd name="connsiteY4" fmla="*/ 648567 h 648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9253" h="648567">
                  <a:moveTo>
                    <a:pt x="0" y="0"/>
                  </a:moveTo>
                  <a:lnTo>
                    <a:pt x="749253" y="0"/>
                  </a:lnTo>
                  <a:lnTo>
                    <a:pt x="749253" y="496164"/>
                  </a:lnTo>
                  <a:cubicBezTo>
                    <a:pt x="749253" y="580334"/>
                    <a:pt x="681020" y="648567"/>
                    <a:pt x="596850" y="648567"/>
                  </a:cubicBezTo>
                  <a:lnTo>
                    <a:pt x="0" y="64856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7" name="任意多边形: 形状 16"/>
            <p:cNvSpPr/>
            <p:nvPr userDrawn="1">
              <p:custDataLst>
                <p:tags r:id="rId8"/>
              </p:custDataLst>
            </p:nvPr>
          </p:nvSpPr>
          <p:spPr>
            <a:xfrm rot="10800000">
              <a:off x="11310047" y="6032499"/>
              <a:ext cx="881950" cy="825332"/>
            </a:xfrm>
            <a:custGeom>
              <a:avLst/>
              <a:gdLst>
                <a:gd name="connsiteX0" fmla="*/ 0 w 749253"/>
                <a:gd name="connsiteY0" fmla="*/ 0 h 648567"/>
                <a:gd name="connsiteX1" fmla="*/ 749253 w 749253"/>
                <a:gd name="connsiteY1" fmla="*/ 0 h 648567"/>
                <a:gd name="connsiteX2" fmla="*/ 749253 w 749253"/>
                <a:gd name="connsiteY2" fmla="*/ 496164 h 648567"/>
                <a:gd name="connsiteX3" fmla="*/ 596850 w 749253"/>
                <a:gd name="connsiteY3" fmla="*/ 648567 h 648567"/>
                <a:gd name="connsiteX4" fmla="*/ 0 w 749253"/>
                <a:gd name="connsiteY4" fmla="*/ 648567 h 648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9253" h="648567">
                  <a:moveTo>
                    <a:pt x="0" y="0"/>
                  </a:moveTo>
                  <a:lnTo>
                    <a:pt x="749253" y="0"/>
                  </a:lnTo>
                  <a:lnTo>
                    <a:pt x="749253" y="496164"/>
                  </a:lnTo>
                  <a:cubicBezTo>
                    <a:pt x="749253" y="580334"/>
                    <a:pt x="681020" y="648567"/>
                    <a:pt x="596850" y="648567"/>
                  </a:cubicBezTo>
                  <a:lnTo>
                    <a:pt x="0" y="64856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18" name="图片 17"/>
            <p:cNvPicPr/>
            <p:nvPr userDrawn="1">
              <p:custDataLst>
                <p:tags r:id="rId9"/>
              </p:custDataLst>
            </p:nvPr>
          </p:nvPicPr>
          <p:blipFill rotWithShape="1">
            <a:blip r:embed="rId12" cstate="email"/>
            <a:srcRect/>
            <a:stretch>
              <a:fillRect/>
            </a:stretch>
          </p:blipFill>
          <p:spPr>
            <a:xfrm>
              <a:off x="275333" y="240723"/>
              <a:ext cx="11641335" cy="6376554"/>
            </a:xfrm>
            <a:prstGeom prst="rect">
              <a:avLst/>
            </a:prstGeom>
          </p:spPr>
        </p:pic>
        <p:sp>
          <p:nvSpPr>
            <p:cNvPr id="19" name="矩形 18"/>
            <p:cNvSpPr/>
            <p:nvPr userDrawn="1">
              <p:custDataLst>
                <p:tags r:id="rId10"/>
              </p:custDataLst>
            </p:nvPr>
          </p:nvSpPr>
          <p:spPr>
            <a:xfrm>
              <a:off x="273745" y="240723"/>
              <a:ext cx="11641335" cy="6376554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竖排标题 1"/>
          <p:cNvSpPr>
            <a:spLocks noGrp="1"/>
          </p:cNvSpPr>
          <p:nvPr userDrawn="1">
            <p:ph type="title" orient="vert"/>
            <p:custDataLst>
              <p:tags r:id="rId2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 userDrawn="1">
            <p:ph type="body" orient="vert" idx="1"/>
            <p:custDataLst>
              <p:tags r:id="rId3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lnSpc>
                <a:spcPct val="120000"/>
              </a:lnSpc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indent="0" eaLnBrk="1" fontAlgn="auto" latinLnBrk="0" hangingPunct="1">
              <a:lnSpc>
                <a:spcPct val="120000"/>
              </a:lnSpc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indent="0" eaLnBrk="1" fontAlgn="auto" latinLnBrk="0" hangingPunct="1">
              <a:lnSpc>
                <a:spcPct val="120000"/>
              </a:lnSpc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indent="0" eaLnBrk="1" fontAlgn="auto" latinLnBrk="0" hangingPunct="1">
              <a:lnSpc>
                <a:spcPct val="120000"/>
              </a:lnSpc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indent="0" eaLnBrk="1" fontAlgn="auto" latinLnBrk="0" hangingPunct="1">
              <a:lnSpc>
                <a:spcPct val="120000"/>
              </a:lnSpc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 userDrawn="1"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/>
            </a:lvl1pPr>
          </a:lstStyle>
          <a:p>
            <a:fld id="{760FBDFE-C587-4B4C-A407-44438C67B59E}" type="datetimeFigureOut">
              <a:rPr lang="zh-CN" altLang="en-US" smtClean="0"/>
              <a:t>2020/9/2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 userDrawn="1"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 userDrawn="1"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/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 userDrawn="1">
            <p:custDataLst>
              <p:tags r:id="rId1"/>
            </p:custDataLst>
          </p:nvPr>
        </p:nvGrpSpPr>
        <p:grpSpPr>
          <a:xfrm>
            <a:off x="2" y="1"/>
            <a:ext cx="12191995" cy="6857830"/>
            <a:chOff x="2" y="1"/>
            <a:chExt cx="12191995" cy="6857830"/>
          </a:xfrm>
        </p:grpSpPr>
        <p:sp>
          <p:nvSpPr>
            <p:cNvPr id="11" name="任意多边形: 形状 10"/>
            <p:cNvSpPr/>
            <p:nvPr userDrawn="1">
              <p:custDataLst>
                <p:tags r:id="rId6"/>
              </p:custDataLst>
            </p:nvPr>
          </p:nvSpPr>
          <p:spPr>
            <a:xfrm>
              <a:off x="2" y="1"/>
              <a:ext cx="814273" cy="761999"/>
            </a:xfrm>
            <a:custGeom>
              <a:avLst/>
              <a:gdLst>
                <a:gd name="connsiteX0" fmla="*/ 0 w 749253"/>
                <a:gd name="connsiteY0" fmla="*/ 0 h 648567"/>
                <a:gd name="connsiteX1" fmla="*/ 749253 w 749253"/>
                <a:gd name="connsiteY1" fmla="*/ 0 h 648567"/>
                <a:gd name="connsiteX2" fmla="*/ 749253 w 749253"/>
                <a:gd name="connsiteY2" fmla="*/ 496164 h 648567"/>
                <a:gd name="connsiteX3" fmla="*/ 596850 w 749253"/>
                <a:gd name="connsiteY3" fmla="*/ 648567 h 648567"/>
                <a:gd name="connsiteX4" fmla="*/ 0 w 749253"/>
                <a:gd name="connsiteY4" fmla="*/ 648567 h 648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9253" h="648567">
                  <a:moveTo>
                    <a:pt x="0" y="0"/>
                  </a:moveTo>
                  <a:lnTo>
                    <a:pt x="749253" y="0"/>
                  </a:lnTo>
                  <a:lnTo>
                    <a:pt x="749253" y="496164"/>
                  </a:lnTo>
                  <a:cubicBezTo>
                    <a:pt x="749253" y="580334"/>
                    <a:pt x="681020" y="648567"/>
                    <a:pt x="596850" y="648567"/>
                  </a:cubicBezTo>
                  <a:lnTo>
                    <a:pt x="0" y="64856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2" name="任意多边形: 形状 11"/>
            <p:cNvSpPr/>
            <p:nvPr userDrawn="1">
              <p:custDataLst>
                <p:tags r:id="rId7"/>
              </p:custDataLst>
            </p:nvPr>
          </p:nvSpPr>
          <p:spPr>
            <a:xfrm rot="10800000">
              <a:off x="11310047" y="6032499"/>
              <a:ext cx="881950" cy="825332"/>
            </a:xfrm>
            <a:custGeom>
              <a:avLst/>
              <a:gdLst>
                <a:gd name="connsiteX0" fmla="*/ 0 w 749253"/>
                <a:gd name="connsiteY0" fmla="*/ 0 h 648567"/>
                <a:gd name="connsiteX1" fmla="*/ 749253 w 749253"/>
                <a:gd name="connsiteY1" fmla="*/ 0 h 648567"/>
                <a:gd name="connsiteX2" fmla="*/ 749253 w 749253"/>
                <a:gd name="connsiteY2" fmla="*/ 496164 h 648567"/>
                <a:gd name="connsiteX3" fmla="*/ 596850 w 749253"/>
                <a:gd name="connsiteY3" fmla="*/ 648567 h 648567"/>
                <a:gd name="connsiteX4" fmla="*/ 0 w 749253"/>
                <a:gd name="connsiteY4" fmla="*/ 648567 h 648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9253" h="648567">
                  <a:moveTo>
                    <a:pt x="0" y="0"/>
                  </a:moveTo>
                  <a:lnTo>
                    <a:pt x="749253" y="0"/>
                  </a:lnTo>
                  <a:lnTo>
                    <a:pt x="749253" y="496164"/>
                  </a:lnTo>
                  <a:cubicBezTo>
                    <a:pt x="749253" y="580334"/>
                    <a:pt x="681020" y="648567"/>
                    <a:pt x="596850" y="648567"/>
                  </a:cubicBezTo>
                  <a:lnTo>
                    <a:pt x="0" y="64856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13" name="图片 12"/>
            <p:cNvPicPr/>
            <p:nvPr userDrawn="1">
              <p:custDataLst>
                <p:tags r:id="rId8"/>
              </p:custDataLst>
            </p:nvPr>
          </p:nvPicPr>
          <p:blipFill rotWithShape="1">
            <a:blip r:embed="rId11" cstate="email"/>
            <a:srcRect/>
            <a:stretch>
              <a:fillRect/>
            </a:stretch>
          </p:blipFill>
          <p:spPr>
            <a:xfrm>
              <a:off x="275333" y="240723"/>
              <a:ext cx="11641335" cy="6376554"/>
            </a:xfrm>
            <a:prstGeom prst="rect">
              <a:avLst/>
            </a:prstGeom>
          </p:spPr>
        </p:pic>
        <p:sp>
          <p:nvSpPr>
            <p:cNvPr id="14" name="矩形 13"/>
            <p:cNvSpPr/>
            <p:nvPr userDrawn="1">
              <p:custDataLst>
                <p:tags r:id="rId9"/>
              </p:custDataLst>
            </p:nvPr>
          </p:nvSpPr>
          <p:spPr>
            <a:xfrm>
              <a:off x="273745" y="240723"/>
              <a:ext cx="11641335" cy="6376554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2020/9/2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 userDrawn="1">
            <p:ph sz="quarter" idx="13"/>
            <p:custDataLst>
              <p:tags r:id="rId5"/>
            </p:custDataLst>
          </p:nvPr>
        </p:nvSpPr>
        <p:spPr>
          <a:xfrm>
            <a:off x="669930" y="952508"/>
            <a:ext cx="10852237" cy="5388907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2020/9/2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2162496" y="2457026"/>
            <a:ext cx="8153446" cy="1448117"/>
          </a:xfrm>
        </p:spPr>
        <p:txBody>
          <a:bodyPr vert="horz" lIns="90000" tIns="46800" rIns="90000" bIns="46800" rtlCol="0" anchor="b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8000" b="1" i="0" u="none" strike="noStrike" kern="1200" cap="none" spc="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编辑标题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 hasCustomPrompt="1"/>
            <p:custDataLst>
              <p:tags r:id="rId5"/>
            </p:custDataLst>
          </p:nvPr>
        </p:nvSpPr>
        <p:spPr>
          <a:xfrm>
            <a:off x="2162175" y="4038600"/>
            <a:ext cx="8153400" cy="6477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编辑文本</a:t>
            </a: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blipFill rotWithShape="1">
          <a:blip r:embed="rId6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 userDrawn="1">
            <p:ph type="title"/>
            <p:custDataLst>
              <p:tags r:id="rId1"/>
            </p:custDataLst>
          </p:nvPr>
        </p:nvSpPr>
        <p:spPr/>
        <p:txBody>
          <a:bodyPr/>
          <a:lstStyle>
            <a:lvl1pPr>
              <a:defRPr baseline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2020/9/2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任意多边形: 形状 17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814070" cy="762000"/>
          </a:xfrm>
          <a:custGeom>
            <a:avLst/>
            <a:gdLst>
              <a:gd name="connsiteX0" fmla="*/ 0 w 749253"/>
              <a:gd name="connsiteY0" fmla="*/ 0 h 648567"/>
              <a:gd name="connsiteX1" fmla="*/ 749253 w 749253"/>
              <a:gd name="connsiteY1" fmla="*/ 0 h 648567"/>
              <a:gd name="connsiteX2" fmla="*/ 749253 w 749253"/>
              <a:gd name="connsiteY2" fmla="*/ 496164 h 648567"/>
              <a:gd name="connsiteX3" fmla="*/ 596850 w 749253"/>
              <a:gd name="connsiteY3" fmla="*/ 648567 h 648567"/>
              <a:gd name="connsiteX4" fmla="*/ 0 w 749253"/>
              <a:gd name="connsiteY4" fmla="*/ 648567 h 6485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9253" h="648567">
                <a:moveTo>
                  <a:pt x="0" y="0"/>
                </a:moveTo>
                <a:lnTo>
                  <a:pt x="749253" y="0"/>
                </a:lnTo>
                <a:lnTo>
                  <a:pt x="749253" y="496164"/>
                </a:lnTo>
                <a:cubicBezTo>
                  <a:pt x="749253" y="580334"/>
                  <a:pt x="681020" y="648567"/>
                  <a:pt x="596850" y="648567"/>
                </a:cubicBezTo>
                <a:lnTo>
                  <a:pt x="0" y="64856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9" name="任意多边形: 形状 18"/>
          <p:cNvSpPr/>
          <p:nvPr userDrawn="1">
            <p:custDataLst>
              <p:tags r:id="rId2"/>
            </p:custDataLst>
          </p:nvPr>
        </p:nvSpPr>
        <p:spPr>
          <a:xfrm rot="10800000">
            <a:off x="11309985" y="6032500"/>
            <a:ext cx="882015" cy="825500"/>
          </a:xfrm>
          <a:custGeom>
            <a:avLst/>
            <a:gdLst>
              <a:gd name="connsiteX0" fmla="*/ 0 w 749253"/>
              <a:gd name="connsiteY0" fmla="*/ 0 h 648567"/>
              <a:gd name="connsiteX1" fmla="*/ 749253 w 749253"/>
              <a:gd name="connsiteY1" fmla="*/ 0 h 648567"/>
              <a:gd name="connsiteX2" fmla="*/ 749253 w 749253"/>
              <a:gd name="connsiteY2" fmla="*/ 496164 h 648567"/>
              <a:gd name="connsiteX3" fmla="*/ 596850 w 749253"/>
              <a:gd name="connsiteY3" fmla="*/ 648567 h 648567"/>
              <a:gd name="connsiteX4" fmla="*/ 0 w 749253"/>
              <a:gd name="connsiteY4" fmla="*/ 648567 h 6485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9253" h="648567">
                <a:moveTo>
                  <a:pt x="0" y="0"/>
                </a:moveTo>
                <a:lnTo>
                  <a:pt x="749253" y="0"/>
                </a:lnTo>
                <a:lnTo>
                  <a:pt x="749253" y="496164"/>
                </a:lnTo>
                <a:cubicBezTo>
                  <a:pt x="749253" y="580334"/>
                  <a:pt x="681020" y="648567"/>
                  <a:pt x="596850" y="648567"/>
                </a:cubicBezTo>
                <a:lnTo>
                  <a:pt x="0" y="64856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6" name="组合 5"/>
          <p:cNvGrpSpPr/>
          <p:nvPr userDrawn="1">
            <p:custDataLst>
              <p:tags r:id="rId3"/>
            </p:custDataLst>
          </p:nvPr>
        </p:nvGrpSpPr>
        <p:grpSpPr>
          <a:xfrm>
            <a:off x="273685" y="240665"/>
            <a:ext cx="11642725" cy="6376670"/>
            <a:chOff x="431" y="379"/>
            <a:chExt cx="18335" cy="10042"/>
          </a:xfrm>
          <a:solidFill>
            <a:schemeClr val="bg2"/>
          </a:solidFill>
        </p:grpSpPr>
        <p:pic>
          <p:nvPicPr>
            <p:cNvPr id="11" name="图片 10"/>
            <p:cNvPicPr/>
            <p:nvPr userDrawn="1">
              <p:custDataLst>
                <p:tags r:id="rId9"/>
              </p:custDataLst>
            </p:nvPr>
          </p:nvPicPr>
          <p:blipFill rotWithShape="1">
            <a:blip r:embed="rId12" cstate="email"/>
            <a:srcRect/>
            <a:stretch>
              <a:fillRect/>
            </a:stretch>
          </p:blipFill>
          <p:spPr>
            <a:xfrm>
              <a:off x="434" y="379"/>
              <a:ext cx="18333" cy="10042"/>
            </a:xfrm>
            <a:prstGeom prst="rect">
              <a:avLst/>
            </a:prstGeom>
            <a:grpFill/>
          </p:spPr>
        </p:pic>
        <p:sp>
          <p:nvSpPr>
            <p:cNvPr id="12" name="矩形 11"/>
            <p:cNvSpPr/>
            <p:nvPr userDrawn="1">
              <p:custDataLst>
                <p:tags r:id="rId10"/>
              </p:custDataLst>
            </p:nvPr>
          </p:nvSpPr>
          <p:spPr>
            <a:xfrm>
              <a:off x="431" y="379"/>
              <a:ext cx="18333" cy="1004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4"/>
            </p:custDataLst>
          </p:nvPr>
        </p:nvSpPr>
        <p:spPr>
          <a:xfrm>
            <a:off x="1281600" y="1249200"/>
            <a:ext cx="9626400" cy="723600"/>
          </a:xfrm>
        </p:spPr>
        <p:txBody>
          <a:bodyPr anchor="ctr">
            <a:normAutofit/>
          </a:bodyPr>
          <a:lstStyle>
            <a:lvl1pPr>
              <a:defRPr sz="3200" u="none" strike="noStrike" kern="1200" cap="none" spc="200" normalizeH="0" baseline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7" name="内容占位符 6"/>
          <p:cNvSpPr>
            <a:spLocks noGrp="1"/>
          </p:cNvSpPr>
          <p:nvPr userDrawn="1">
            <p:ph sz="quarter" idx="13"/>
            <p:custDataLst>
              <p:tags r:id="rId5"/>
            </p:custDataLst>
          </p:nvPr>
        </p:nvSpPr>
        <p:spPr>
          <a:xfrm>
            <a:off x="1281113" y="2163600"/>
            <a:ext cx="9626600" cy="3445200"/>
          </a:xfrm>
        </p:spPr>
        <p:txBody>
          <a:bodyPr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u="none" strike="noStrike" kern="1200" cap="none" spc="200" normalizeH="0" baseline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u="none" strike="noStrike" kern="1200" cap="none" spc="200" normalizeH="0" baseline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u="none" strike="noStrike" kern="1200" cap="none" spc="200" normalizeH="0" baseline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u="none" strike="noStrike" kern="1200" cap="none" spc="200" normalizeH="0" baseline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2020/9/2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blipFill rotWithShape="1">
          <a:blip r:embed="rId1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>
            <p:custDataLst>
              <p:tags r:id="rId1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4823460" cy="686625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dirty="0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3"/>
            </p:custDataLst>
          </p:nvPr>
        </p:nvSpPr>
        <p:spPr>
          <a:xfrm>
            <a:off x="583200" y="770400"/>
            <a:ext cx="3960000" cy="882000"/>
          </a:xfrm>
        </p:spPr>
        <p:txBody>
          <a:bodyPr anchor="ctr">
            <a:normAutofit/>
          </a:bodyPr>
          <a:lstStyle>
            <a:lvl1pPr>
              <a:defRPr sz="3600" u="none" strike="noStrike" kern="1200" cap="none" spc="20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单击编辑标题</a:t>
            </a:r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2020/9/2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 userDrawn="1">
            <p:ph type="body" sz="quarter" idx="13"/>
            <p:custDataLst>
              <p:tags r:id="rId7"/>
            </p:custDataLst>
          </p:nvPr>
        </p:nvSpPr>
        <p:spPr>
          <a:xfrm>
            <a:off x="586800" y="1764000"/>
            <a:ext cx="3956400" cy="4093200"/>
          </a:xfrm>
        </p:spPr>
        <p:txBody>
          <a:bodyPr>
            <a:normAutofit/>
          </a:bodyPr>
          <a:lstStyle>
            <a:lvl1pPr>
              <a:defRPr u="none" strike="noStrike" kern="1200" cap="none" spc="20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u="none" strike="noStrike" kern="1200" cap="none" spc="20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u="none" strike="noStrike" kern="1200" cap="none" spc="20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u="none" strike="noStrike" kern="1200" cap="none" spc="20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u="none" strike="noStrike" kern="1200" cap="none" spc="20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</a:p>
        </p:txBody>
      </p:sp>
      <p:sp>
        <p:nvSpPr>
          <p:cNvPr id="9" name="内容占位符 8"/>
          <p:cNvSpPr>
            <a:spLocks noGrp="1"/>
          </p:cNvSpPr>
          <p:nvPr userDrawn="1">
            <p:ph sz="quarter" idx="14"/>
            <p:custDataLst>
              <p:tags r:id="rId8"/>
            </p:custDataLst>
          </p:nvPr>
        </p:nvSpPr>
        <p:spPr>
          <a:xfrm>
            <a:off x="5101200" y="769938"/>
            <a:ext cx="6480000" cy="5087937"/>
          </a:xfrm>
        </p:spPr>
        <p:txBody>
          <a:bodyPr>
            <a:normAutofit/>
          </a:bodyPr>
          <a:lstStyle>
            <a:lvl1pPr>
              <a:defRPr u="none" strike="noStrike" kern="1200" cap="none" spc="200" normalizeH="0"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u="none" strike="noStrike" kern="1200" cap="none" spc="200" normalizeH="0" baseline="0"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u="none" strike="noStrike" kern="1200" cap="none" spc="200" normalizeH="0" baseline="0"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u="none" strike="noStrike" kern="1200" cap="none" spc="200" normalizeH="0" baseline="0"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u="none" strike="noStrike" kern="1200" cap="none" spc="200" normalizeH="0" baseline="0"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</a:p>
        </p:txBody>
      </p:sp>
      <p:sp>
        <p:nvSpPr>
          <p:cNvPr id="8" name="矩形 7"/>
          <p:cNvSpPr/>
          <p:nvPr userDrawn="1">
            <p:custDataLst>
              <p:tags r:id="rId9"/>
            </p:custDataLst>
          </p:nvPr>
        </p:nvSpPr>
        <p:spPr>
          <a:xfrm>
            <a:off x="12060464" y="-1"/>
            <a:ext cx="14605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2" cstate="email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矩形 10"/>
          <p:cNvSpPr/>
          <p:nvPr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2192000" cy="2664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 userDrawn="1">
            <p:ph type="title"/>
            <p:custDataLst>
              <p:tags r:id="rId4"/>
            </p:custDataLst>
          </p:nvPr>
        </p:nvSpPr>
        <p:spPr>
          <a:xfrm>
            <a:off x="612000" y="781200"/>
            <a:ext cx="10976400" cy="626400"/>
          </a:xfrm>
        </p:spPr>
        <p:txBody>
          <a:bodyPr anchor="ctr">
            <a:normAutofit/>
          </a:bodyPr>
          <a:lstStyle>
            <a:lvl1pPr algn="ctr">
              <a:defRPr sz="3600" u="none" strike="noStrike" kern="1200" cap="none" spc="20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2020/9/2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 userDrawn="1">
            <p:ph type="body" sz="quarter" idx="13"/>
            <p:custDataLst>
              <p:tags r:id="rId8"/>
            </p:custDataLst>
          </p:nvPr>
        </p:nvSpPr>
        <p:spPr>
          <a:xfrm>
            <a:off x="612000" y="1659600"/>
            <a:ext cx="10975975" cy="828000"/>
          </a:xfrm>
        </p:spPr>
        <p:txBody>
          <a:bodyPr>
            <a:normAutofit/>
          </a:bodyPr>
          <a:lstStyle>
            <a:lvl1pPr algn="ctr">
              <a:defRPr u="none" strike="noStrike" kern="1200" cap="none" spc="20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9" name="内容占位符 8"/>
          <p:cNvSpPr>
            <a:spLocks noGrp="1"/>
          </p:cNvSpPr>
          <p:nvPr userDrawn="1">
            <p:ph sz="quarter" idx="14"/>
            <p:custDataLst>
              <p:tags r:id="rId9"/>
            </p:custDataLst>
          </p:nvPr>
        </p:nvSpPr>
        <p:spPr>
          <a:xfrm>
            <a:off x="612775" y="2808000"/>
            <a:ext cx="10965600" cy="3430800"/>
          </a:xfrm>
        </p:spPr>
        <p:txBody>
          <a:bodyPr>
            <a:normAutofit/>
          </a:bodyPr>
          <a:lstStyle>
            <a:lvl1pPr>
              <a:defRPr u="none" strike="noStrike" kern="1200" cap="none" spc="200" normalizeH="0"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u="none" strike="noStrike" kern="1200" cap="none" spc="200" normalizeH="0" baseline="0"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u="none" strike="noStrike" kern="1200" cap="none" spc="200" normalizeH="0" baseline="0"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u="none" strike="noStrike" kern="1200" cap="none" spc="200" normalizeH="0" baseline="0"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u="none" strike="noStrike" kern="1200" cap="none" spc="200" normalizeH="0" baseline="0"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</a:p>
        </p:txBody>
      </p:sp>
      <p:sp>
        <p:nvSpPr>
          <p:cNvPr id="12" name="矩形 11"/>
          <p:cNvSpPr/>
          <p:nvPr userDrawn="1">
            <p:custDataLst>
              <p:tags r:id="rId10"/>
            </p:custDataLst>
          </p:nvPr>
        </p:nvSpPr>
        <p:spPr>
          <a:xfrm>
            <a:off x="0" y="6781800"/>
            <a:ext cx="12191365" cy="76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3C7E11-5CA3-42E2-BB12-10E6957F8401}" type="datetimeFigureOut">
              <a:rPr lang="zh-CN" altLang="en-US" smtClean="0"/>
              <a:t>2020/9/2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49683-7A1C-428F-A1AB-09A0BBD3CCF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12" cstate="email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矩形 10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 userDrawn="1">
            <p:custDataLst>
              <p:tags r:id="rId3"/>
            </p:custDataLst>
          </p:nvPr>
        </p:nvSpPr>
        <p:spPr>
          <a:xfrm>
            <a:off x="0" y="5029201"/>
            <a:ext cx="12192000" cy="182879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604800" y="669600"/>
            <a:ext cx="10976400" cy="565200"/>
          </a:xfrm>
        </p:spPr>
        <p:txBody>
          <a:bodyPr anchor="ctr">
            <a:normAutofit/>
          </a:bodyPr>
          <a:lstStyle>
            <a:lvl1pPr algn="ctr">
              <a:defRPr sz="3200" u="none" strike="noStrike" kern="1200" cap="none" spc="200" normalizeH="0"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2020/9/2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8"/>
            </p:custDataLst>
          </p:nvPr>
        </p:nvSpPr>
        <p:spPr>
          <a:xfrm>
            <a:off x="604837" y="1681200"/>
            <a:ext cx="10990800" cy="3211200"/>
          </a:xfrm>
        </p:spPr>
        <p:txBody>
          <a:bodyPr>
            <a:normAutofit/>
          </a:bodyPr>
          <a:lstStyle>
            <a:lvl1pPr>
              <a:defRPr u="none" strike="noStrike" kern="1200" cap="none" spc="200" normalizeH="0"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u="none" strike="noStrike" kern="1200" cap="none" spc="200" normalizeH="0" baseline="0"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u="none" strike="noStrike" kern="1200" cap="none" spc="200" normalizeH="0" baseline="0"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u="none" strike="noStrike" kern="1200" cap="none" spc="200" normalizeH="0" baseline="0"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u="none" strike="noStrike" kern="1200" cap="none" spc="200" normalizeH="0" baseline="0"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9"/>
            </p:custDataLst>
          </p:nvPr>
        </p:nvSpPr>
        <p:spPr>
          <a:xfrm>
            <a:off x="594000" y="5180400"/>
            <a:ext cx="11001600" cy="1011600"/>
          </a:xfrm>
        </p:spPr>
        <p:txBody>
          <a:bodyPr>
            <a:normAutofit/>
          </a:bodyPr>
          <a:lstStyle>
            <a:lvl1pPr marL="0" indent="0">
              <a:buNone/>
              <a:defRPr u="none" strike="noStrike" kern="1200" cap="none" spc="20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2" name="矩形 11"/>
          <p:cNvSpPr/>
          <p:nvPr userDrawn="1">
            <p:custDataLst>
              <p:tags r:id="rId10"/>
            </p:custDataLst>
          </p:nvPr>
        </p:nvSpPr>
        <p:spPr>
          <a:xfrm>
            <a:off x="0" y="0"/>
            <a:ext cx="12191365" cy="76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14" cstate="email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矩形 13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2192000" cy="914407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 altLang="zh-CN">
              <a:latin typeface="Viner Hand ITC" panose="03070502030502020203" charset="0"/>
              <a:cs typeface="Viner Hand ITC" panose="03070502030502020203" charset="0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579600" y="237600"/>
            <a:ext cx="11037600" cy="441964"/>
          </a:xfrm>
        </p:spPr>
        <p:txBody>
          <a:bodyPr>
            <a:normAutofit/>
          </a:bodyPr>
          <a:lstStyle>
            <a:lvl1pPr>
              <a:defRPr u="none" strike="noStrike" kern="1200" cap="none" spc="20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579600" y="1663200"/>
            <a:ext cx="5342400" cy="2894400"/>
          </a:xfrm>
        </p:spPr>
        <p:txBody>
          <a:bodyPr>
            <a:normAutofit/>
          </a:bodyPr>
          <a:lstStyle>
            <a:lvl1pPr>
              <a:defRPr u="none" strike="noStrike" kern="1200" cap="none" spc="200" normalizeH="0"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u="none" strike="noStrike" kern="1200" cap="none" spc="200" normalizeH="0" baseline="0"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u="none" strike="noStrike" kern="1200" cap="none" spc="200" normalizeH="0" baseline="0"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u="none" strike="noStrike" kern="1200" cap="none" spc="200" normalizeH="0" baseline="0"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u="none" strike="noStrike" kern="1200" cap="none" spc="200" normalizeH="0" baseline="0"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二级</a:t>
            </a:r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三级</a:t>
            </a:r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四级</a:t>
            </a:r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五级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6"/>
            </p:custDataLst>
          </p:nvPr>
        </p:nvSpPr>
        <p:spPr>
          <a:xfrm>
            <a:off x="6242400" y="1663200"/>
            <a:ext cx="5367600" cy="2894400"/>
          </a:xfrm>
        </p:spPr>
        <p:txBody>
          <a:bodyPr>
            <a:normAutofit/>
          </a:bodyPr>
          <a:lstStyle>
            <a:lvl1pPr>
              <a:defRPr u="none" strike="noStrike" kern="1200" cap="none" spc="200" normalizeH="0"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u="none" strike="noStrike" kern="1200" cap="none" spc="200" normalizeH="0" baseline="0"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u="none" strike="noStrike" kern="1200" cap="none" spc="200" normalizeH="0" baseline="0"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u="none" strike="noStrike" kern="1200" cap="none" spc="200" normalizeH="0" baseline="0"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u="none" strike="noStrike" kern="1200" cap="none" spc="200" normalizeH="0" baseline="0"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二级</a:t>
            </a:r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三级</a:t>
            </a:r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四级</a:t>
            </a:r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五级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7"/>
            </p:custDataLst>
          </p:nvPr>
        </p:nvSpPr>
        <p:spPr>
          <a:xfrm>
            <a:off x="572400" y="4816800"/>
            <a:ext cx="5342400" cy="781200"/>
          </a:xfrm>
        </p:spPr>
        <p:txBody>
          <a:bodyPr>
            <a:normAutofit/>
          </a:bodyPr>
          <a:lstStyle>
            <a:lvl1pPr>
              <a:defRPr u="none" strike="noStrike" kern="1200" cap="none" spc="200" normalizeH="0"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8"/>
            </p:custDataLst>
          </p:nvPr>
        </p:nvSpPr>
        <p:spPr>
          <a:xfrm>
            <a:off x="6253200" y="4813200"/>
            <a:ext cx="5367600" cy="781200"/>
          </a:xfrm>
        </p:spPr>
        <p:txBody>
          <a:bodyPr>
            <a:normAutofit/>
          </a:bodyPr>
          <a:lstStyle>
            <a:lvl1pPr>
              <a:defRPr u="none" strike="noStrike" kern="1200" cap="none" spc="200" normalizeH="0"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2020/9/2</a:t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16" name="矩形 15"/>
          <p:cNvSpPr/>
          <p:nvPr userDrawn="1">
            <p:custDataLst>
              <p:tags r:id="rId12"/>
            </p:custDataLst>
          </p:nvPr>
        </p:nvSpPr>
        <p:spPr>
          <a:xfrm>
            <a:off x="0" y="6781800"/>
            <a:ext cx="12191365" cy="76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13" cstate="email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矩形 10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2" name="矩形 11"/>
          <p:cNvSpPr/>
          <p:nvPr userDrawn="1">
            <p:custDataLst>
              <p:tags r:id="rId3"/>
            </p:custDataLst>
          </p:nvPr>
        </p:nvSpPr>
        <p:spPr>
          <a:xfrm>
            <a:off x="0" y="959224"/>
            <a:ext cx="12192000" cy="4939553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2020/9/2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grpSp>
        <p:nvGrpSpPr>
          <p:cNvPr id="6" name="组合 5"/>
          <p:cNvGrpSpPr/>
          <p:nvPr userDrawn="1">
            <p:custDataLst>
              <p:tags r:id="rId7"/>
            </p:custDataLst>
          </p:nvPr>
        </p:nvGrpSpPr>
        <p:grpSpPr>
          <a:xfrm>
            <a:off x="0" y="2069465"/>
            <a:ext cx="12192000" cy="2719070"/>
            <a:chOff x="0" y="2069465"/>
            <a:chExt cx="12192000" cy="2719070"/>
          </a:xfrm>
        </p:grpSpPr>
        <p:sp>
          <p:nvSpPr>
            <p:cNvPr id="8" name="矩形 7"/>
            <p:cNvSpPr/>
            <p:nvPr userDrawn="1">
              <p:custDataLst>
                <p:tags r:id="rId10"/>
              </p:custDataLst>
            </p:nvPr>
          </p:nvSpPr>
          <p:spPr>
            <a:xfrm>
              <a:off x="0" y="2070100"/>
              <a:ext cx="111760" cy="271843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 userDrawn="1">
              <p:custDataLst>
                <p:tags r:id="rId11"/>
              </p:custDataLst>
            </p:nvPr>
          </p:nvSpPr>
          <p:spPr>
            <a:xfrm>
              <a:off x="12080240" y="2069465"/>
              <a:ext cx="111760" cy="271843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8"/>
            </p:custDataLst>
          </p:nvPr>
        </p:nvSpPr>
        <p:spPr>
          <a:xfrm>
            <a:off x="1522800" y="1339200"/>
            <a:ext cx="9144000" cy="2386800"/>
          </a:xfrm>
        </p:spPr>
        <p:txBody>
          <a:bodyPr anchor="b">
            <a:normAutofit/>
          </a:bodyPr>
          <a:lstStyle>
            <a:lvl1pPr algn="ctr">
              <a:defRPr sz="6000" u="none" strike="noStrike" kern="1200" cap="none" spc="20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9"/>
            </p:custDataLst>
          </p:nvPr>
        </p:nvSpPr>
        <p:spPr>
          <a:xfrm>
            <a:off x="1522413" y="3862800"/>
            <a:ext cx="9144000" cy="1656000"/>
          </a:xfrm>
        </p:spPr>
        <p:txBody>
          <a:bodyPr>
            <a:normAutofit/>
          </a:bodyPr>
          <a:lstStyle>
            <a:lvl1pPr marL="0" indent="0" algn="ctr">
              <a:buNone/>
              <a:defRPr u="none" strike="noStrike" kern="1200" cap="none" spc="20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1"/>
          <p:cNvSpPr>
            <a:spLocks noGrp="1"/>
          </p:cNvSpPr>
          <p:nvPr>
            <p:ph type="body" sz="quarter" idx="13" hasCustomPrompt="1"/>
          </p:nvPr>
        </p:nvSpPr>
        <p:spPr>
          <a:xfrm>
            <a:off x="523240" y="450465"/>
            <a:ext cx="5951537" cy="1035223"/>
          </a:xfrm>
        </p:spPr>
        <p:txBody>
          <a:bodyPr anchor="ctr">
            <a:normAutofit/>
          </a:bodyPr>
          <a:lstStyle>
            <a:lvl1pPr marL="0" indent="0">
              <a:buNone/>
              <a:defRPr sz="4800">
                <a:latin typeface="微软雅黑 Light" panose="020B0502040204020203" charset="-122"/>
                <a:ea typeface="微软雅黑 Light" panose="020B0502040204020203" charset="-122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 cstate="email"/>
          <a:stretch>
            <a:fillRect/>
          </a:stretch>
        </p:blipFill>
        <p:spPr>
          <a:xfrm>
            <a:off x="9999662" y="0"/>
            <a:ext cx="2192338" cy="775940"/>
          </a:xfrm>
          <a:prstGeom prst="rect">
            <a:avLst/>
          </a:prstGeom>
        </p:spPr>
      </p:pic>
    </p:spTree>
  </p:cSld>
  <p:clrMapOvr>
    <a:masterClrMapping/>
  </p:clrMapOvr>
  <p:transition spd="slow" advClick="0">
    <p:push dir="u"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/>
          <p:nvPr userDrawn="1">
            <p:custDataLst>
              <p:tags r:id="rId1"/>
            </p:custDataLst>
          </p:nvPr>
        </p:nvPicPr>
        <p:blipFill>
          <a:blip r:embed="rId8" r:link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矩形 4"/>
          <p:cNvSpPr/>
          <p:nvPr userDrawn="1">
            <p:custDataLst>
              <p:tags r:id="rId2"/>
            </p:custDataLst>
          </p:nvPr>
        </p:nvSpPr>
        <p:spPr>
          <a:xfrm>
            <a:off x="1378972" y="1569796"/>
            <a:ext cx="9436780" cy="2718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2020/9/2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ctrTitle" idx="13" hasCustomPrompt="1"/>
            <p:custDataLst>
              <p:tags r:id="rId6"/>
            </p:custDataLst>
          </p:nvPr>
        </p:nvSpPr>
        <p:spPr>
          <a:xfrm>
            <a:off x="2286000" y="1799274"/>
            <a:ext cx="7620000" cy="2268855"/>
          </a:xfrm>
        </p:spPr>
        <p:txBody>
          <a:bodyPr vert="horz" wrap="square" lIns="90170" tIns="46990" rIns="90170" bIns="46990"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Pts val="6000"/>
              <a:buFont typeface="Arial" panose="020B0604020202020204" pitchFamily="34" charset="0"/>
              <a:buNone/>
              <a:defRPr sz="6600" b="0" spc="8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编辑标题</a:t>
            </a: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/>
          <p:nvPr userDrawn="1">
            <p:custDataLst>
              <p:tags r:id="rId1"/>
            </p:custDataLst>
          </p:nvPr>
        </p:nvPicPr>
        <p:blipFill>
          <a:blip r:embed="rId9" r:link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矩形 6"/>
          <p:cNvSpPr/>
          <p:nvPr userDrawn="1">
            <p:custDataLst>
              <p:tags r:id="rId2"/>
            </p:custDataLst>
          </p:nvPr>
        </p:nvSpPr>
        <p:spPr>
          <a:xfrm>
            <a:off x="291636" y="0"/>
            <a:ext cx="11608728" cy="685800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4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2020/9/2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/>
          <p:nvPr userDrawn="1">
            <p:custDataLst>
              <p:tags r:id="rId1"/>
            </p:custDataLst>
          </p:nvPr>
        </p:nvPicPr>
        <p:blipFill>
          <a:blip r:embed="rId8" r:link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矩形 6"/>
          <p:cNvSpPr/>
          <p:nvPr userDrawn="1">
            <p:custDataLst>
              <p:tags r:id="rId2"/>
            </p:custDataLst>
          </p:nvPr>
        </p:nvSpPr>
        <p:spPr>
          <a:xfrm>
            <a:off x="0" y="953691"/>
            <a:ext cx="12192000" cy="4950618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2020/9/2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 idx="13" hasCustomPrompt="1"/>
            <p:custDataLst>
              <p:tags r:id="rId6"/>
            </p:custDataLst>
          </p:nvPr>
        </p:nvSpPr>
        <p:spPr>
          <a:xfrm>
            <a:off x="3254375" y="3589972"/>
            <a:ext cx="5683250" cy="971550"/>
          </a:xfrm>
        </p:spPr>
        <p:txBody>
          <a:bodyPr vert="horz" wrap="square" lIns="90170" tIns="46990" rIns="90170" bIns="46990"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Pts val="4800"/>
              <a:buFont typeface="Arial" panose="020B0604020202020204" pitchFamily="34" charset="0"/>
              <a:buNone/>
              <a:defRPr sz="4800" b="0" spc="5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编辑标题</a:t>
            </a: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/>
          <p:nvPr userDrawn="1">
            <p:custDataLst>
              <p:tags r:id="rId1"/>
            </p:custDataLst>
          </p:nvPr>
        </p:nvPicPr>
        <p:blipFill>
          <a:blip r:embed="rId10" r:link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291636" y="0"/>
            <a:ext cx="11608728" cy="685800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4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</a:p>
          <a:p>
            <a:pPr lvl="1"/>
            <a:r>
              <a:rPr>
                <a:sym typeface="+mn-ea"/>
              </a:rPr>
              <a:t>第二级</a:t>
            </a:r>
          </a:p>
          <a:p>
            <a:pPr lvl="2"/>
            <a:r>
              <a:rPr>
                <a:sym typeface="+mn-ea"/>
              </a:rPr>
              <a:t>第三级</a:t>
            </a:r>
          </a:p>
          <a:p>
            <a:pPr lvl="3"/>
            <a:r>
              <a:rPr>
                <a:sym typeface="+mn-ea"/>
              </a:rPr>
              <a:t>第四级</a:t>
            </a:r>
          </a:p>
          <a:p>
            <a:pPr lvl="4"/>
            <a:r>
              <a:rPr>
                <a:sym typeface="+mn-ea"/>
              </a:rPr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5"/>
            </p:custDataLst>
          </p:nvPr>
        </p:nvSpPr>
        <p:spPr>
          <a:xfrm>
            <a:off x="6238877" y="952508"/>
            <a:ext cx="5283242" cy="5388907"/>
          </a:xfrm>
        </p:spPr>
        <p:txBody>
          <a:bodyPr wrap="square" lIns="90170" tIns="46990" rIns="90170" bIns="46990">
            <a:normAutofit/>
          </a:bodyPr>
          <a:lstStyle>
            <a:lvl1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2020/9/2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/>
          <p:nvPr userDrawn="1">
            <p:custDataLst>
              <p:tags r:id="rId1"/>
            </p:custDataLst>
          </p:nvPr>
        </p:nvPicPr>
        <p:blipFill>
          <a:blip r:embed="rId12" r:link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291636" y="0"/>
            <a:ext cx="11608728" cy="685800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4"/>
            </p:custDataLst>
          </p:nvPr>
        </p:nvSpPr>
        <p:spPr>
          <a:xfrm>
            <a:off x="669930" y="952508"/>
            <a:ext cx="5283242" cy="381003"/>
          </a:xfrm>
        </p:spPr>
        <p:txBody>
          <a:bodyPr wrap="square" lIns="90170" tIns="46990" rIns="90170" bIns="46990" anchor="ctr" anchorCtr="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5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6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7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2020/9/2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/>
          <p:nvPr userDrawn="1">
            <p:custDataLst>
              <p:tags r:id="rId1"/>
            </p:custDataLst>
          </p:nvPr>
        </p:nvPicPr>
        <p:blipFill>
          <a:blip r:embed="rId9" r:link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矩形 6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6" name="矩形 5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7866983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/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2020/9/2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3C7E11-5CA3-42E2-BB12-10E6957F8401}" type="datetimeFigureOut">
              <a:rPr lang="zh-CN" altLang="en-US" smtClean="0"/>
              <a:t>2020/9/2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49683-7A1C-428F-A1AB-09A0BBD3CCF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2020/9/2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/>
          <p:nvPr userDrawn="1">
            <p:custDataLst>
              <p:tags r:id="rId1"/>
            </p:custDataLst>
          </p:nvPr>
        </p:nvPicPr>
        <p:blipFill>
          <a:blip r:embed="rId10" r:link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291636" y="0"/>
            <a:ext cx="11608728" cy="685800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4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5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9EFD9D74-47D9-4702-A33C-335B63B48DBF}" type="datetimeFigureOut">
              <a:rPr lang="zh-CN" altLang="en-US" smtClean="0"/>
              <a:t>2020/9/2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/>
          <p:nvPr userDrawn="1">
            <p:custDataLst>
              <p:tags r:id="rId1"/>
            </p:custDataLst>
          </p:nvPr>
        </p:nvPicPr>
        <p:blipFill>
          <a:blip r:embed="rId9" r:link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矩形 6"/>
          <p:cNvSpPr/>
          <p:nvPr userDrawn="1">
            <p:custDataLst>
              <p:tags r:id="rId2"/>
            </p:custDataLst>
          </p:nvPr>
        </p:nvSpPr>
        <p:spPr>
          <a:xfrm>
            <a:off x="291636" y="0"/>
            <a:ext cx="11608728" cy="685800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3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4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 wrap="square">
            <a:normAutofit/>
          </a:bodyPr>
          <a:lstStyle>
            <a:lvl1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2020/9/2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/>
          <p:nvPr userDrawn="1">
            <p:custDataLst>
              <p:tags r:id="rId1"/>
            </p:custDataLst>
          </p:nvPr>
        </p:nvPicPr>
        <p:blipFill>
          <a:blip r:embed="rId8" r:link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矩形 5"/>
          <p:cNvSpPr/>
          <p:nvPr userDrawn="1">
            <p:custDataLst>
              <p:tags r:id="rId2"/>
            </p:custDataLst>
          </p:nvPr>
        </p:nvSpPr>
        <p:spPr>
          <a:xfrm>
            <a:off x="291636" y="0"/>
            <a:ext cx="11608728" cy="685800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2020/9/2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6"/>
            </p:custDataLst>
          </p:nvPr>
        </p:nvSpPr>
        <p:spPr>
          <a:xfrm>
            <a:off x="669930" y="952508"/>
            <a:ext cx="10852237" cy="5388907"/>
          </a:xfrm>
        </p:spPr>
        <p:txBody>
          <a:bodyPr wrap="square">
            <a:norm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/>
          <p:nvPr userDrawn="1">
            <p:custDataLst>
              <p:tags r:id="rId1"/>
            </p:custDataLst>
          </p:nvPr>
        </p:nvPicPr>
        <p:blipFill>
          <a:blip r:embed="rId9" r:link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矩形 5"/>
          <p:cNvSpPr/>
          <p:nvPr userDrawn="1">
            <p:custDataLst>
              <p:tags r:id="rId2"/>
            </p:custDataLst>
          </p:nvPr>
        </p:nvSpPr>
        <p:spPr>
          <a:xfrm>
            <a:off x="1378972" y="1569796"/>
            <a:ext cx="9436780" cy="2718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2020/9/2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文本占位符 7"/>
          <p:cNvSpPr>
            <a:spLocks noGrp="1"/>
          </p:cNvSpPr>
          <p:nvPr>
            <p:ph type="body" idx="14" hasCustomPrompt="1"/>
            <p:custDataLst>
              <p:tags r:id="rId6"/>
            </p:custDataLst>
          </p:nvPr>
        </p:nvSpPr>
        <p:spPr>
          <a:xfrm>
            <a:off x="4323080" y="3533140"/>
            <a:ext cx="3545840" cy="470535"/>
          </a:xfrm>
        </p:spPr>
        <p:txBody>
          <a:bodyPr vert="horz" wrap="square" lIns="90170" tIns="46990" rIns="90170" bIns="46990" anchor="t" anchorCtr="0">
            <a:normAutofit/>
          </a:bodyPr>
          <a:lstStyle>
            <a:lvl1pPr marL="0" marR="0" indent="0" algn="ctr" rtl="0" eaLnBrk="1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2000"/>
              <a:buFont typeface="Arial" panose="020B0604020202020204" pitchFamily="34" charset="0"/>
              <a:buNone/>
              <a:defRPr sz="2000" b="0" spc="3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marL="22860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65000"/>
                  <a:lumOff val="35000"/>
                </a:schemeClr>
              </a:buClr>
              <a:buSzPts val="2000"/>
              <a:buFont typeface="Arial" panose="020B0604020202020204" pitchFamily="34" charset="0"/>
              <a:buNone/>
            </a:pPr>
            <a:r>
              <a:rPr lang="zh-CN" altLang="en-US"/>
              <a:t>单击此处编辑副标题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 idx="13" hasCustomPrompt="1"/>
            <p:custDataLst>
              <p:tags r:id="rId7"/>
            </p:custDataLst>
          </p:nvPr>
        </p:nvSpPr>
        <p:spPr>
          <a:xfrm>
            <a:off x="3201035" y="1863725"/>
            <a:ext cx="5789930" cy="1398905"/>
          </a:xfrm>
        </p:spPr>
        <p:txBody>
          <a:bodyPr vert="horz" wrap="square" lIns="90170" tIns="46990" rIns="90170" bIns="46990" anchor="b" anchorCtr="0">
            <a:normAutofit/>
          </a:bodyPr>
          <a:lstStyle>
            <a:lvl1pPr marL="0" marR="0" indent="0" algn="dist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Pts val="8000"/>
              <a:buNone/>
              <a:defRPr sz="8000" b="0" spc="10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编辑标题</a:t>
            </a: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/>
          <p:nvPr userDrawn="1">
            <p:custDataLst>
              <p:tags r:id="rId1"/>
            </p:custDataLst>
          </p:nvPr>
        </p:nvPicPr>
        <p:blipFill>
          <a:blip r:embed="rId8" r:link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矩形 5"/>
          <p:cNvSpPr/>
          <p:nvPr userDrawn="1">
            <p:custDataLst>
              <p:tags r:id="rId2"/>
            </p:custDataLst>
          </p:nvPr>
        </p:nvSpPr>
        <p:spPr>
          <a:xfrm>
            <a:off x="291636" y="0"/>
            <a:ext cx="11608728" cy="685800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2020/9/2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/>
          <p:nvPr userDrawn="1">
            <p:custDataLst>
              <p:tags r:id="rId1"/>
            </p:custDataLst>
          </p:nvPr>
        </p:nvPicPr>
        <p:blipFill>
          <a:blip r:embed="rId9" r:link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292075" y="303809"/>
            <a:ext cx="11607851" cy="6250382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1281600" y="1249200"/>
            <a:ext cx="9626400" cy="723600"/>
          </a:xfrm>
        </p:spPr>
        <p:txBody>
          <a:bodyPr wrap="square" anchor="ctr">
            <a:normAutofit/>
          </a:bodyPr>
          <a:lstStyle>
            <a:lvl1pPr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1281113" y="2163600"/>
            <a:ext cx="9626600" cy="3445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2020/9/2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/>
          <p:nvPr userDrawn="1">
            <p:custDataLst>
              <p:tags r:id="rId1"/>
            </p:custDataLst>
          </p:nvPr>
        </p:nvPicPr>
        <p:blipFill>
          <a:blip r:embed="rId11" r:link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292075" y="303809"/>
            <a:ext cx="11607851" cy="6250382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8" name="矩形 7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4824603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583200" y="770400"/>
            <a:ext cx="3960000" cy="882000"/>
          </a:xfrm>
        </p:spPr>
        <p:txBody>
          <a:bodyPr wrap="square" anchor="ctr" anchorCtr="0">
            <a:normAutofit/>
          </a:bodyPr>
          <a:lstStyle>
            <a:lvl1pPr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单击编辑标题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2020/9/2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8"/>
            </p:custDataLst>
          </p:nvPr>
        </p:nvSpPr>
        <p:spPr>
          <a:xfrm>
            <a:off x="586800" y="1764000"/>
            <a:ext cx="3956400" cy="4093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9"/>
            </p:custDataLst>
          </p:nvPr>
        </p:nvSpPr>
        <p:spPr>
          <a:xfrm>
            <a:off x="5101200" y="769938"/>
            <a:ext cx="6480000" cy="5087937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/>
          <p:nvPr userDrawn="1">
            <p:custDataLst>
              <p:tags r:id="rId1"/>
            </p:custDataLst>
          </p:nvPr>
        </p:nvPicPr>
        <p:blipFill>
          <a:blip r:embed="rId11" r:link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549219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8" name="矩形 7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2192000" cy="2664333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612000" y="781200"/>
            <a:ext cx="10976400" cy="626400"/>
          </a:xfrm>
        </p:spPr>
        <p:txBody>
          <a:bodyPr wrap="square" anchor="ctr">
            <a:normAutofit/>
          </a:bodyPr>
          <a:lstStyle>
            <a:lvl1pPr algn="ctr"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2020/9/2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8"/>
            </p:custDataLst>
          </p:nvPr>
        </p:nvSpPr>
        <p:spPr>
          <a:xfrm>
            <a:off x="612000" y="1659600"/>
            <a:ext cx="10975975" cy="828000"/>
          </a:xfrm>
        </p:spPr>
        <p:txBody>
          <a:bodyPr wrap="square">
            <a:normAutofit/>
          </a:bodyPr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9"/>
            </p:custDataLst>
          </p:nvPr>
        </p:nvSpPr>
        <p:spPr>
          <a:xfrm>
            <a:off x="612775" y="2808000"/>
            <a:ext cx="10965600" cy="34308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/>
          <p:nvPr userDrawn="1">
            <p:custDataLst>
              <p:tags r:id="rId1"/>
            </p:custDataLst>
          </p:nvPr>
        </p:nvPicPr>
        <p:blipFill>
          <a:blip r:embed="rId11" r:link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302438"/>
            <a:ext cx="12192000" cy="6549219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8" name="矩形 7"/>
          <p:cNvSpPr/>
          <p:nvPr userDrawn="1">
            <p:custDataLst>
              <p:tags r:id="rId3"/>
            </p:custDataLst>
          </p:nvPr>
        </p:nvSpPr>
        <p:spPr>
          <a:xfrm>
            <a:off x="0" y="5028971"/>
            <a:ext cx="12192000" cy="182902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604800" y="669600"/>
            <a:ext cx="10976400" cy="565200"/>
          </a:xfrm>
        </p:spPr>
        <p:txBody>
          <a:bodyPr wrap="square" anchor="ctr" anchorCtr="0">
            <a:normAutofit/>
          </a:bodyPr>
          <a:lstStyle>
            <a:lvl1pPr algn="ctr"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2020/9/2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8"/>
            </p:custDataLst>
          </p:nvPr>
        </p:nvSpPr>
        <p:spPr>
          <a:xfrm>
            <a:off x="604837" y="1681200"/>
            <a:ext cx="10990800" cy="3211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9"/>
            </p:custDataLst>
          </p:nvPr>
        </p:nvSpPr>
        <p:spPr>
          <a:xfrm>
            <a:off x="594000" y="5180400"/>
            <a:ext cx="11001600" cy="10116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3C7E11-5CA3-42E2-BB12-10E6957F8401}" type="datetimeFigureOut">
              <a:rPr lang="zh-CN" altLang="en-US" smtClean="0"/>
              <a:t>2020/9/2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49683-7A1C-428F-A1AB-09A0BBD3CCF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/>
          <p:nvPr userDrawn="1">
            <p:custDataLst>
              <p:tags r:id="rId1"/>
            </p:custDataLst>
          </p:nvPr>
        </p:nvPicPr>
        <p:blipFill>
          <a:blip r:embed="rId13" r:link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矩形 1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549219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0" name="矩形 9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579600" y="237600"/>
            <a:ext cx="11037600" cy="441964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2020/9/2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8"/>
            </p:custDataLst>
          </p:nvPr>
        </p:nvSpPr>
        <p:spPr>
          <a:xfrm>
            <a:off x="579600" y="1663200"/>
            <a:ext cx="5342400" cy="28944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9"/>
            </p:custDataLst>
          </p:nvPr>
        </p:nvSpPr>
        <p:spPr>
          <a:xfrm>
            <a:off x="6242400" y="1663200"/>
            <a:ext cx="5367600" cy="28944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0"/>
            </p:custDataLst>
          </p:nvPr>
        </p:nvSpPr>
        <p:spPr>
          <a:xfrm>
            <a:off x="572400" y="4816800"/>
            <a:ext cx="5342400" cy="781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1"/>
            </p:custDataLst>
          </p:nvPr>
        </p:nvSpPr>
        <p:spPr>
          <a:xfrm>
            <a:off x="6253200" y="4813200"/>
            <a:ext cx="5367600" cy="781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/>
          <p:nvPr userDrawn="1">
            <p:custDataLst>
              <p:tags r:id="rId1"/>
            </p:custDataLst>
          </p:nvPr>
        </p:nvPicPr>
        <p:blipFill>
          <a:blip r:embed="rId9" r:link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0" y="953691"/>
            <a:ext cx="12192000" cy="4950618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1522800" y="1339200"/>
            <a:ext cx="9144000" cy="2386800"/>
          </a:xfrm>
        </p:spPr>
        <p:txBody>
          <a:bodyPr wrap="square" anchor="b">
            <a:normAutofit/>
          </a:bodyPr>
          <a:lstStyle>
            <a:lvl1pPr algn="ctr">
              <a:defRPr sz="60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2020/9/2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7"/>
            </p:custDataLst>
          </p:nvPr>
        </p:nvSpPr>
        <p:spPr>
          <a:xfrm>
            <a:off x="1522413" y="3862800"/>
            <a:ext cx="9144000" cy="1656000"/>
          </a:xfrm>
        </p:spPr>
        <p:txBody>
          <a:bodyPr wrap="square">
            <a:normAutofit/>
          </a:bodyPr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1"/>
          <p:cNvSpPr>
            <a:spLocks noGrp="1"/>
          </p:cNvSpPr>
          <p:nvPr>
            <p:ph type="body" sz="quarter" idx="13" hasCustomPrompt="1"/>
          </p:nvPr>
        </p:nvSpPr>
        <p:spPr>
          <a:xfrm>
            <a:off x="523240" y="450465"/>
            <a:ext cx="5951537" cy="1035223"/>
          </a:xfrm>
        </p:spPr>
        <p:txBody>
          <a:bodyPr anchor="ctr">
            <a:normAutofit/>
          </a:bodyPr>
          <a:lstStyle>
            <a:lvl1pPr marL="0" indent="0">
              <a:buNone/>
              <a:defRPr sz="4800">
                <a:latin typeface="微软雅黑 Light" panose="020B0502040204020203" charset="-122"/>
                <a:ea typeface="微软雅黑 Light" panose="020B0502040204020203" charset="-122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 cstate="email"/>
          <a:stretch>
            <a:fillRect/>
          </a:stretch>
        </p:blipFill>
        <p:spPr>
          <a:xfrm>
            <a:off x="9999662" y="0"/>
            <a:ext cx="2192338" cy="775940"/>
          </a:xfrm>
          <a:prstGeom prst="rect">
            <a:avLst/>
          </a:prstGeom>
        </p:spPr>
      </p:pic>
    </p:spTree>
  </p:cSld>
  <p:clrMapOvr>
    <a:masterClrMapping/>
  </p:clrMapOvr>
  <p:transition spd="slow" advClick="0">
    <p:push dir="u"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>
            <p:custDataLst>
              <p:tags r:id="rId1"/>
            </p:custDataLst>
          </p:nvPr>
        </p:nvSpPr>
        <p:spPr>
          <a:xfrm>
            <a:off x="274320" y="321260"/>
            <a:ext cx="11683455" cy="39305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highlight>
                <a:srgbClr val="1171F1"/>
              </a:highlight>
            </a:endParaRPr>
          </a:p>
        </p:txBody>
      </p:sp>
      <p:sp>
        <p:nvSpPr>
          <p:cNvPr id="8" name="任意形状 8"/>
          <p:cNvSpPr/>
          <p:nvPr userDrawn="1">
            <p:custDataLst>
              <p:tags r:id="rId2"/>
            </p:custDataLst>
          </p:nvPr>
        </p:nvSpPr>
        <p:spPr>
          <a:xfrm>
            <a:off x="9490237" y="321259"/>
            <a:ext cx="2464998" cy="2403231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chemeClr val="bg2"/>
              </a:gs>
              <a:gs pos="99000">
                <a:schemeClr val="tx2">
                  <a:lumMod val="90000"/>
                  <a:alpha val="24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>
              <a:highlight>
                <a:srgbClr val="1171F1"/>
              </a:highlight>
            </a:endParaRPr>
          </a:p>
        </p:txBody>
      </p:sp>
      <p:sp>
        <p:nvSpPr>
          <p:cNvPr id="9" name="任意形状 9"/>
          <p:cNvSpPr/>
          <p:nvPr userDrawn="1">
            <p:custDataLst>
              <p:tags r:id="rId3"/>
            </p:custDataLst>
          </p:nvPr>
        </p:nvSpPr>
        <p:spPr>
          <a:xfrm rot="10800000">
            <a:off x="261015" y="2411670"/>
            <a:ext cx="1887415" cy="1840120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chemeClr val="bg2">
                  <a:alpha val="10000"/>
                </a:schemeClr>
              </a:gs>
              <a:gs pos="100000">
                <a:schemeClr val="bg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>
              <a:highlight>
                <a:srgbClr val="1171F1"/>
              </a:highlight>
            </a:endParaRPr>
          </a:p>
        </p:txBody>
      </p:sp>
      <p:sp>
        <p:nvSpPr>
          <p:cNvPr id="10" name="矩形 9"/>
          <p:cNvSpPr/>
          <p:nvPr userDrawn="1">
            <p:custDataLst>
              <p:tags r:id="rId4"/>
            </p:custDataLst>
          </p:nvPr>
        </p:nvSpPr>
        <p:spPr>
          <a:xfrm>
            <a:off x="9471025" y="6254750"/>
            <a:ext cx="1800225" cy="762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 userDrawn="1">
            <p:custDataLst>
              <p:tags r:id="rId5"/>
            </p:custDataLst>
          </p:nvPr>
        </p:nvSpPr>
        <p:spPr>
          <a:xfrm flipV="1">
            <a:off x="750570" y="6305550"/>
            <a:ext cx="715645" cy="762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 userDrawn="1">
            <p:custDataLst>
              <p:tags r:id="rId6"/>
            </p:custDataLst>
          </p:nvPr>
        </p:nvSpPr>
        <p:spPr>
          <a:xfrm>
            <a:off x="1555115" y="6306820"/>
            <a:ext cx="88900" cy="762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 userDrawn="1">
            <p:custDataLst>
              <p:tags r:id="rId7"/>
            </p:custDataLst>
          </p:nvPr>
        </p:nvSpPr>
        <p:spPr>
          <a:xfrm>
            <a:off x="1731010" y="6306820"/>
            <a:ext cx="253365" cy="762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2020/9/2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11"/>
            </p:custDataLst>
          </p:nvPr>
        </p:nvSpPr>
        <p:spPr>
          <a:xfrm>
            <a:off x="883644" y="809127"/>
            <a:ext cx="9144000" cy="1896745"/>
          </a:xfrm>
        </p:spPr>
        <p:txBody>
          <a:bodyPr lIns="91440" tIns="45720" rIns="91440" bIns="0" anchor="b" anchorCtr="0">
            <a:normAutofit/>
          </a:bodyPr>
          <a:lstStyle>
            <a:lvl1pPr algn="l">
              <a:defRPr sz="6600" b="1" spc="600" baseline="0">
                <a:latin typeface="Arial" panose="020B0604020202020204" pitchFamily="34" charset="0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12"/>
            </p:custDataLst>
          </p:nvPr>
        </p:nvSpPr>
        <p:spPr>
          <a:xfrm>
            <a:off x="883643" y="3017520"/>
            <a:ext cx="9144000" cy="890270"/>
          </a:xfrm>
        </p:spPr>
        <p:txBody>
          <a:bodyPr lIns="91440" tIns="0" rIns="91440" bIns="45720">
            <a:normAutofit/>
          </a:bodyPr>
          <a:lstStyle>
            <a:lvl1pPr marL="0" indent="0" algn="l" eaLnBrk="1" fontAlgn="auto" latinLnBrk="0" hangingPunct="1">
              <a:lnSpc>
                <a:spcPct val="100000"/>
              </a:lnSpc>
              <a:buNone/>
              <a:defRPr sz="2400"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 hasCustomPrompt="1"/>
            <p:custDataLst>
              <p:tags r:id="rId13"/>
            </p:custDataLst>
          </p:nvPr>
        </p:nvSpPr>
        <p:spPr>
          <a:xfrm>
            <a:off x="883644" y="5050433"/>
            <a:ext cx="3365430" cy="579657"/>
          </a:xfrm>
        </p:spPr>
        <p:txBody>
          <a:bodyPr lIns="91440" tIns="45720" rIns="91440" bIns="45720">
            <a:normAutofit/>
          </a:bodyPr>
          <a:lstStyle>
            <a:lvl1pPr marL="0" indent="0">
              <a:buNone/>
              <a:defRPr sz="2400" baseline="0">
                <a:solidFill>
                  <a:schemeClr val="accent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zh-CN" altLang="en-US" dirty="0"/>
              <a:t>编辑文本</a:t>
            </a:r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accent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2020/9/2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 userDrawn="1">
            <p:custDataLst>
              <p:tags r:id="rId1"/>
            </p:custDataLst>
          </p:nvPr>
        </p:nvSpPr>
        <p:spPr>
          <a:xfrm>
            <a:off x="0" y="6474460"/>
            <a:ext cx="12249150" cy="3835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highlight>
                <a:srgbClr val="1171F1"/>
              </a:highlight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4676775" y="2059757"/>
            <a:ext cx="6243774" cy="922021"/>
          </a:xfrm>
        </p:spPr>
        <p:txBody>
          <a:bodyPr lIns="91440" tIns="45720" rIns="91440" bIns="0" anchor="b" anchorCtr="0">
            <a:normAutofit/>
          </a:bodyPr>
          <a:lstStyle>
            <a:lvl1pPr>
              <a:defRPr sz="5400" u="none" strike="noStrike" kern="1200" cap="none" spc="300" normalizeH="0" baseline="0">
                <a:solidFill>
                  <a:schemeClr val="accent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4676775" y="3102596"/>
            <a:ext cx="6243774" cy="1401006"/>
          </a:xfrm>
        </p:spPr>
        <p:txBody>
          <a:bodyPr lIns="91440" tIns="0" rIns="91440" bIns="45720">
            <a:normAutofit/>
          </a:bodyPr>
          <a:lstStyle>
            <a:lvl1pPr marL="0" indent="0" eaLnBrk="1" fontAlgn="auto" latinLnBrk="0" hangingPunct="1">
              <a:buNone/>
              <a:defRPr kumimoji="0" lang="zh-CN" altLang="en-US" sz="1800" b="0" i="0" u="none" strike="noStrike" kern="1200" cap="none" spc="150" normalizeH="0" baseline="0" noProof="1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2020/9/2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accent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76280" y="952508"/>
            <a:ext cx="5283242" cy="5388907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</a:p>
          <a:p>
            <a:pPr lvl="1"/>
            <a:r>
              <a:rPr>
                <a:sym typeface="+mn-ea"/>
              </a:rPr>
              <a:t>第二级</a:t>
            </a:r>
          </a:p>
          <a:p>
            <a:pPr lvl="2"/>
            <a:r>
              <a:rPr>
                <a:sym typeface="+mn-ea"/>
              </a:rPr>
              <a:t>第三级</a:t>
            </a:r>
          </a:p>
          <a:p>
            <a:pPr lvl="3"/>
            <a:r>
              <a:rPr>
                <a:sym typeface="+mn-ea"/>
              </a:rPr>
              <a:t>第四级</a:t>
            </a:r>
          </a:p>
          <a:p>
            <a:pPr lvl="4"/>
            <a:r>
              <a:rPr>
                <a:sym typeface="+mn-ea"/>
              </a:rPr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245227" y="952508"/>
            <a:ext cx="5283242" cy="5388907"/>
          </a:xfrm>
        </p:spPr>
        <p:txBody>
          <a:bodyPr>
            <a:noAutofit/>
          </a:bodyPr>
          <a:lstStyle>
            <a:lvl1pPr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2020/9/2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accent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69930" y="952508"/>
            <a:ext cx="5283242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2020/9/2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accent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2020/9/2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2020/9/2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3C7E11-5CA3-42E2-BB12-10E6957F8401}" type="datetimeFigureOut">
              <a:rPr lang="zh-CN" altLang="en-US" smtClean="0"/>
              <a:t>2020/9/2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49683-7A1C-428F-A1AB-09A0BBD3CCF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accent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2020/9/2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1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accent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indent="0" eaLnBrk="1" fontAlgn="auto" latinLnBrk="0" hangingPunct="1"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indent="0" eaLnBrk="1" fontAlgn="auto" latinLnBrk="0" hangingPunct="1"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indent="0" eaLnBrk="1" fontAlgn="auto" latinLnBrk="0" hangingPunct="1"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indent="0" eaLnBrk="1" fontAlgn="auto" latinLnBrk="0" hangingPunct="1"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2020/9/2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2020/9/2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69930" y="952508"/>
            <a:ext cx="10852237" cy="5388907"/>
          </a:xfrm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defRPr>
            </a:lvl1pPr>
            <a:lvl2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defRPr>
            </a:lvl2pPr>
            <a:lvl3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defRPr>
            </a:lvl3pPr>
            <a:lvl4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defRPr>
            </a:lvl4pPr>
            <a:lvl5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>
            <p:custDataLst>
              <p:tags r:id="rId1"/>
            </p:custDataLst>
          </p:nvPr>
        </p:nvSpPr>
        <p:spPr>
          <a:xfrm>
            <a:off x="266065" y="313690"/>
            <a:ext cx="11683365" cy="5634990"/>
          </a:xfrm>
          <a:prstGeom prst="rect">
            <a:avLst/>
          </a:prstGeom>
          <a:solidFill>
            <a:schemeClr val="tx2"/>
          </a:solidFill>
          <a:ln w="28575" cmpd="sng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highlight>
                <a:srgbClr val="1171F1"/>
              </a:highlight>
            </a:endParaRPr>
          </a:p>
        </p:txBody>
      </p:sp>
      <p:sp>
        <p:nvSpPr>
          <p:cNvPr id="9" name="矩形 8"/>
          <p:cNvSpPr/>
          <p:nvPr userDrawn="1">
            <p:custDataLst>
              <p:tags r:id="rId2"/>
            </p:custDataLst>
          </p:nvPr>
        </p:nvSpPr>
        <p:spPr>
          <a:xfrm>
            <a:off x="1422400" y="4064000"/>
            <a:ext cx="5283200" cy="12700"/>
          </a:xfrm>
          <a:prstGeom prst="rect">
            <a:avLst/>
          </a:prstGeom>
          <a:solidFill>
            <a:schemeClr val="accent1">
              <a:lumMod val="50000"/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任意形状 8"/>
          <p:cNvSpPr/>
          <p:nvPr userDrawn="1">
            <p:custDataLst>
              <p:tags r:id="rId3"/>
            </p:custDataLst>
          </p:nvPr>
        </p:nvSpPr>
        <p:spPr>
          <a:xfrm>
            <a:off x="9480712" y="313004"/>
            <a:ext cx="2464998" cy="2403231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chemeClr val="bg2"/>
              </a:gs>
              <a:gs pos="100000">
                <a:schemeClr val="tx2">
                  <a:lumMod val="90000"/>
                  <a:alpha val="24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>
              <a:highlight>
                <a:srgbClr val="1171F1"/>
              </a:highlight>
            </a:endParaRPr>
          </a:p>
        </p:txBody>
      </p:sp>
      <p:sp>
        <p:nvSpPr>
          <p:cNvPr id="8" name="任意形状 9"/>
          <p:cNvSpPr/>
          <p:nvPr userDrawn="1">
            <p:custDataLst>
              <p:tags r:id="rId4"/>
            </p:custDataLst>
          </p:nvPr>
        </p:nvSpPr>
        <p:spPr>
          <a:xfrm rot="10800000">
            <a:off x="261015" y="4113028"/>
            <a:ext cx="1887415" cy="1840120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chemeClr val="bg2">
                  <a:alpha val="10000"/>
                </a:schemeClr>
              </a:gs>
              <a:gs pos="99000">
                <a:schemeClr val="bg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>
              <a:highlight>
                <a:srgbClr val="1171F1"/>
              </a:highlight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320799" y="2376714"/>
            <a:ext cx="6653601" cy="1607337"/>
          </a:xfrm>
        </p:spPr>
        <p:txBody>
          <a:bodyPr vert="horz" lIns="91440" tIns="45720" rIns="91440" bIns="0" rtlCol="0" anchor="b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9600" b="1" i="0" u="none" strike="noStrike" kern="1200" cap="none" spc="600" normalizeH="0" baseline="0" noProof="1" dirty="0">
                <a:solidFill>
                  <a:schemeClr val="accent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编辑标题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2020/9/2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形状 8"/>
          <p:cNvSpPr/>
          <p:nvPr userDrawn="1">
            <p:custDataLst>
              <p:tags r:id="rId1"/>
            </p:custDataLst>
          </p:nvPr>
        </p:nvSpPr>
        <p:spPr>
          <a:xfrm>
            <a:off x="9727092" y="-51"/>
            <a:ext cx="2464998" cy="2403231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chemeClr val="bg2">
                  <a:alpha val="10000"/>
                </a:schemeClr>
              </a:gs>
              <a:gs pos="100000">
                <a:schemeClr val="tx2">
                  <a:lumMod val="90000"/>
                  <a:alpha val="24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>
              <a:highlight>
                <a:srgbClr val="1171F1"/>
              </a:highlight>
            </a:endParaRPr>
          </a:p>
        </p:txBody>
      </p:sp>
      <p:sp>
        <p:nvSpPr>
          <p:cNvPr id="6" name="任意形状 8"/>
          <p:cNvSpPr/>
          <p:nvPr userDrawn="1">
            <p:custDataLst>
              <p:tags r:id="rId2"/>
            </p:custDataLst>
          </p:nvPr>
        </p:nvSpPr>
        <p:spPr>
          <a:xfrm rot="10800000">
            <a:off x="0" y="5480050"/>
            <a:ext cx="1412875" cy="1377950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chemeClr val="bg2">
                  <a:alpha val="10000"/>
                </a:schemeClr>
              </a:gs>
              <a:gs pos="100000">
                <a:schemeClr val="tx2">
                  <a:lumMod val="90000"/>
                  <a:alpha val="24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>
              <a:highlight>
                <a:srgbClr val="1171F1"/>
              </a:highlight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/>
        <p:txBody>
          <a:bodyPr>
            <a:normAutofit/>
          </a:bodyPr>
          <a:lstStyle>
            <a:lvl1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2020/9/2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635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292800" y="304200"/>
            <a:ext cx="11606400" cy="6249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1281600" y="1249200"/>
            <a:ext cx="9626400" cy="723600"/>
          </a:xfrm>
        </p:spPr>
        <p:txBody>
          <a:bodyPr anchor="ctr">
            <a:normAutofit/>
          </a:bodyPr>
          <a:lstStyle>
            <a:lvl1pPr>
              <a:defRPr sz="3200" baseline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1281113" y="2163600"/>
            <a:ext cx="9626600" cy="3445200"/>
          </a:xfrm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2020/9/2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4823460" cy="6866255"/>
          </a:xfrm>
          <a:prstGeom prst="rect">
            <a:avLst/>
          </a:prstGeom>
          <a:solidFill>
            <a:schemeClr val="tx2">
              <a:alpha val="7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dirty="0">
              <a:sym typeface="+mn-ea"/>
            </a:endParaRPr>
          </a:p>
        </p:txBody>
      </p:sp>
      <p:sp>
        <p:nvSpPr>
          <p:cNvPr id="6" name="任意形状 8"/>
          <p:cNvSpPr/>
          <p:nvPr userDrawn="1">
            <p:custDataLst>
              <p:tags r:id="rId2"/>
            </p:custDataLst>
          </p:nvPr>
        </p:nvSpPr>
        <p:spPr>
          <a:xfrm rot="16200000">
            <a:off x="-21591" y="25773"/>
            <a:ext cx="1741805" cy="1698625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chemeClr val="bg2"/>
              </a:gs>
              <a:gs pos="100000">
                <a:schemeClr val="tx2">
                  <a:lumMod val="90000"/>
                  <a:alpha val="24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>
              <a:highlight>
                <a:srgbClr val="1171F1"/>
              </a:highlight>
            </a:endParaRPr>
          </a:p>
        </p:txBody>
      </p:sp>
      <p:sp>
        <p:nvSpPr>
          <p:cNvPr id="10" name="任意形状 9"/>
          <p:cNvSpPr/>
          <p:nvPr userDrawn="1">
            <p:custDataLst>
              <p:tags r:id="rId3"/>
            </p:custDataLst>
          </p:nvPr>
        </p:nvSpPr>
        <p:spPr>
          <a:xfrm rot="10800000">
            <a:off x="0" y="5913755"/>
            <a:ext cx="976630" cy="952500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chemeClr val="tx2">
                  <a:lumMod val="90000"/>
                  <a:alpha val="24000"/>
                </a:schemeClr>
              </a:gs>
              <a:gs pos="100000">
                <a:schemeClr val="bg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>
              <a:highlight>
                <a:srgbClr val="1171F1"/>
              </a:highlight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583200" y="770400"/>
            <a:ext cx="3960000" cy="882000"/>
          </a:xfrm>
        </p:spPr>
        <p:txBody>
          <a:bodyPr anchor="ctr">
            <a:normAutofit/>
          </a:bodyPr>
          <a:lstStyle>
            <a:lvl1pPr>
              <a:defRPr sz="3600" baseline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单击编辑标题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2020/9/2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8"/>
            </p:custDataLst>
          </p:nvPr>
        </p:nvSpPr>
        <p:spPr>
          <a:xfrm>
            <a:off x="586800" y="1764000"/>
            <a:ext cx="3956400" cy="4093200"/>
          </a:xfrm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9"/>
            </p:custDataLst>
          </p:nvPr>
        </p:nvSpPr>
        <p:spPr>
          <a:xfrm>
            <a:off x="5101200" y="769938"/>
            <a:ext cx="6480000" cy="5087937"/>
          </a:xfrm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2663825"/>
          </a:xfrm>
          <a:prstGeom prst="rect">
            <a:avLst/>
          </a:prstGeom>
          <a:solidFill>
            <a:schemeClr val="tx2">
              <a:alpha val="7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8" name="任意形状 9"/>
          <p:cNvSpPr/>
          <p:nvPr userDrawn="1">
            <p:custDataLst>
              <p:tags r:id="rId2"/>
            </p:custDataLst>
          </p:nvPr>
        </p:nvSpPr>
        <p:spPr>
          <a:xfrm rot="16200000">
            <a:off x="-18383" y="15240"/>
            <a:ext cx="1243965" cy="1213485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chemeClr val="tx2">
                  <a:lumMod val="90000"/>
                  <a:alpha val="24000"/>
                </a:schemeClr>
              </a:gs>
              <a:gs pos="100000">
                <a:schemeClr val="bg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>
              <a:highlight>
                <a:srgbClr val="1171F1"/>
              </a:highlight>
            </a:endParaRPr>
          </a:p>
        </p:txBody>
      </p:sp>
      <p:sp>
        <p:nvSpPr>
          <p:cNvPr id="6" name="任意形状 8"/>
          <p:cNvSpPr/>
          <p:nvPr userDrawn="1">
            <p:custDataLst>
              <p:tags r:id="rId3"/>
            </p:custDataLst>
          </p:nvPr>
        </p:nvSpPr>
        <p:spPr>
          <a:xfrm>
            <a:off x="10344785" y="0"/>
            <a:ext cx="1847215" cy="1801495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chemeClr val="bg2"/>
              </a:gs>
              <a:gs pos="100000">
                <a:schemeClr val="tx2">
                  <a:lumMod val="90000"/>
                  <a:alpha val="24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>
              <a:highlight>
                <a:srgbClr val="1171F1"/>
              </a:highlight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612000" y="781200"/>
            <a:ext cx="10976400" cy="626400"/>
          </a:xfrm>
        </p:spPr>
        <p:txBody>
          <a:bodyPr anchor="ctr">
            <a:normAutofit/>
          </a:bodyPr>
          <a:lstStyle>
            <a:lvl1pPr algn="ctr">
              <a:defRPr sz="3600" baseline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2020/9/2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8"/>
            </p:custDataLst>
          </p:nvPr>
        </p:nvSpPr>
        <p:spPr>
          <a:xfrm>
            <a:off x="612000" y="1659600"/>
            <a:ext cx="10975975" cy="828000"/>
          </a:xfrm>
        </p:spPr>
        <p:txBody>
          <a:bodyPr/>
          <a:lstStyle>
            <a:lvl1pPr algn="ctr"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9"/>
            </p:custDataLst>
          </p:nvPr>
        </p:nvSpPr>
        <p:spPr>
          <a:xfrm>
            <a:off x="612775" y="2808000"/>
            <a:ext cx="10965600" cy="3430800"/>
          </a:xfrm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1"/>
            </p:custDataLst>
          </p:nvPr>
        </p:nvSpPr>
        <p:spPr>
          <a:xfrm>
            <a:off x="3810" y="5029201"/>
            <a:ext cx="12192000" cy="1828799"/>
          </a:xfrm>
          <a:prstGeom prst="rect">
            <a:avLst/>
          </a:prstGeom>
          <a:solidFill>
            <a:schemeClr val="tx2">
              <a:alpha val="7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10" name="任意形状 9"/>
          <p:cNvSpPr/>
          <p:nvPr userDrawn="1">
            <p:custDataLst>
              <p:tags r:id="rId2"/>
            </p:custDataLst>
          </p:nvPr>
        </p:nvSpPr>
        <p:spPr>
          <a:xfrm rot="10800000">
            <a:off x="3810" y="5905500"/>
            <a:ext cx="976630" cy="952500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chemeClr val="tx2">
                  <a:lumMod val="90000"/>
                  <a:alpha val="24000"/>
                </a:schemeClr>
              </a:gs>
              <a:gs pos="100000">
                <a:schemeClr val="bg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>
              <a:highlight>
                <a:srgbClr val="1171F1"/>
              </a:highlight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604800" y="669600"/>
            <a:ext cx="10976400" cy="565200"/>
          </a:xfrm>
        </p:spPr>
        <p:txBody>
          <a:bodyPr anchor="ctr">
            <a:normAutofit/>
          </a:bodyPr>
          <a:lstStyle>
            <a:lvl1pPr algn="ctr">
              <a:defRPr sz="3200" baseline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2020/9/2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7"/>
            </p:custDataLst>
          </p:nvPr>
        </p:nvSpPr>
        <p:spPr>
          <a:xfrm>
            <a:off x="604837" y="1681200"/>
            <a:ext cx="10990800" cy="3211200"/>
          </a:xfrm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8"/>
            </p:custDataLst>
          </p:nvPr>
        </p:nvSpPr>
        <p:spPr>
          <a:xfrm>
            <a:off x="594000" y="5180400"/>
            <a:ext cx="11001600" cy="1011600"/>
          </a:xfrm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1"/>
            </p:custDataLst>
          </p:nvPr>
        </p:nvSpPr>
        <p:spPr>
          <a:xfrm>
            <a:off x="0" y="-3492"/>
            <a:ext cx="12192000" cy="914400"/>
          </a:xfrm>
          <a:prstGeom prst="rect">
            <a:avLst/>
          </a:prstGeom>
          <a:solidFill>
            <a:schemeClr val="tx2">
              <a:alpha val="7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79755" y="193040"/>
            <a:ext cx="11037570" cy="521335"/>
          </a:xfrm>
        </p:spPr>
        <p:txBody>
          <a:bodyPr>
            <a:noAutofit/>
          </a:bodyPr>
          <a:lstStyle>
            <a:lvl1pPr>
              <a:defRPr sz="2800" baseline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2020/9/2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6"/>
            </p:custDataLst>
          </p:nvPr>
        </p:nvSpPr>
        <p:spPr>
          <a:xfrm>
            <a:off x="579600" y="1663200"/>
            <a:ext cx="5342400" cy="2894400"/>
          </a:xfrm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7"/>
            </p:custDataLst>
          </p:nvPr>
        </p:nvSpPr>
        <p:spPr>
          <a:xfrm>
            <a:off x="6242400" y="1663200"/>
            <a:ext cx="5367600" cy="2894400"/>
          </a:xfrm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8"/>
            </p:custDataLst>
          </p:nvPr>
        </p:nvSpPr>
        <p:spPr>
          <a:xfrm>
            <a:off x="572400" y="4816800"/>
            <a:ext cx="5342400" cy="781200"/>
          </a:xfrm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9"/>
            </p:custDataLst>
          </p:nvPr>
        </p:nvSpPr>
        <p:spPr>
          <a:xfrm>
            <a:off x="6253200" y="4813200"/>
            <a:ext cx="5367600" cy="781200"/>
          </a:xfrm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3C7E11-5CA3-42E2-BB12-10E6957F8401}" type="datetimeFigureOut">
              <a:rPr lang="zh-CN" altLang="en-US" smtClean="0"/>
              <a:t>2020/9/2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49683-7A1C-428F-A1AB-09A0BBD3CCF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1"/>
            </p:custDataLst>
          </p:nvPr>
        </p:nvSpPr>
        <p:spPr>
          <a:xfrm>
            <a:off x="0" y="959224"/>
            <a:ext cx="12192000" cy="4939553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522800" y="1339200"/>
            <a:ext cx="9144000" cy="2386800"/>
          </a:xfrm>
        </p:spPr>
        <p:txBody>
          <a:bodyPr anchor="b">
            <a:normAutofit/>
          </a:bodyPr>
          <a:lstStyle>
            <a:lvl1pPr algn="ctr">
              <a:defRPr sz="6000" baseline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2020/9/2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522413" y="3862800"/>
            <a:ext cx="9144000" cy="1656000"/>
          </a:xfrm>
        </p:spPr>
        <p:txBody>
          <a:bodyPr/>
          <a:lstStyle>
            <a:lvl1pPr algn="ctr"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1"/>
            </p:custDataLst>
          </p:nvPr>
        </p:nvSpPr>
        <p:spPr>
          <a:xfrm>
            <a:off x="4649450" y="889502"/>
            <a:ext cx="2894400" cy="5079600"/>
          </a:xfrm>
        </p:spPr>
        <p:txBody>
          <a:bodyPr vert="eaVert" lIns="101600" tIns="38100" rIns="25400" bIns="38100" anchor="t" anchorCtr="0">
            <a:normAutofit/>
          </a:bodyPr>
          <a:lstStyle>
            <a:lvl1pPr algn="l">
              <a:lnSpc>
                <a:spcPct val="100000"/>
              </a:lnSpc>
              <a:defRPr sz="8800" b="0" spc="1000" baseline="0">
                <a:gradFill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65000">
                      <a:schemeClr val="accent1"/>
                    </a:gs>
                    <a:gs pos="31000">
                      <a:schemeClr val="accent1"/>
                    </a:gs>
                    <a:gs pos="100000">
                      <a:schemeClr val="accent1">
                        <a:lumMod val="75000"/>
                      </a:schemeClr>
                    </a:gs>
                  </a:gsLst>
                  <a:lin ang="2700000" scaled="0"/>
                </a:gradFill>
                <a:latin typeface="Arial" panose="020B0604020202020204" pitchFamily="34" charset="0"/>
                <a:ea typeface="汉仪尚巍手书W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2"/>
            </p:custDataLst>
          </p:nvPr>
        </p:nvSpPr>
        <p:spPr>
          <a:xfrm>
            <a:off x="2436505" y="3905563"/>
            <a:ext cx="1832400" cy="1800000"/>
          </a:xfrm>
        </p:spPr>
        <p:txBody>
          <a:bodyPr vert="eaVert" lIns="101600" tIns="38100" rIns="76200" bIns="38100">
            <a:normAutofit/>
          </a:bodyPr>
          <a:lstStyle>
            <a:lvl1pPr marL="0" indent="0" algn="l" eaLnBrk="1" fontAlgn="auto" latinLnBrk="0" hangingPunct="1">
              <a:lnSpc>
                <a:spcPct val="200000"/>
              </a:lnSpc>
              <a:buNone/>
              <a:defRPr sz="1400" u="none" strike="noStrike" kern="1200" cap="none" spc="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760FBDFE-C587-4B4C-A407-44438C67B59E}" type="datetimeFigureOut">
              <a:rPr lang="zh-CN" altLang="en-US" smtClean="0"/>
              <a:t>2020/9/2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blipFill dpi="0" rotWithShape="1">
          <a:blip r:embed="rId10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 userDrawn="1">
            <p:custDataLst>
              <p:tags r:id="rId1"/>
            </p:custDataLst>
          </p:nvPr>
        </p:nvGrpSpPr>
        <p:grpSpPr>
          <a:xfrm>
            <a:off x="1" y="1"/>
            <a:ext cx="12073697" cy="6783163"/>
            <a:chOff x="1" y="1"/>
            <a:chExt cx="12073697" cy="6783163"/>
          </a:xfrm>
        </p:grpSpPr>
        <p:pic>
          <p:nvPicPr>
            <p:cNvPr id="9" name="图片 8"/>
            <p:cNvPicPr>
              <a:picLocks noChangeAspect="1"/>
            </p:cNvPicPr>
            <p:nvPr userDrawn="1">
              <p:custDataLst>
                <p:tags r:id="rId7"/>
              </p:custDataLst>
            </p:nvPr>
          </p:nvPicPr>
          <p:blipFill>
            <a:blip r:embed="rId11" cstate="email"/>
            <a:stretch>
              <a:fillRect/>
            </a:stretch>
          </p:blipFill>
          <p:spPr>
            <a:xfrm>
              <a:off x="1" y="1"/>
              <a:ext cx="2030808" cy="1625600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 userDrawn="1">
              <p:custDataLst>
                <p:tags r:id="rId8"/>
              </p:custDataLst>
            </p:nvPr>
          </p:nvPicPr>
          <p:blipFill rotWithShape="1">
            <a:blip r:embed="rId12" cstate="email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0" b="94295" l="0" r="98529">
                          <a14:foregroundMark x1="20294" y1="72819" x2="20294" y2="72819"/>
                          <a14:foregroundMark x1="21471" y1="71141" x2="21471" y2="71141"/>
                        </a14:backgroundRemoval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>
            <a:xfrm rot="692911" flipH="1">
              <a:off x="10547503" y="5445632"/>
              <a:ext cx="1526195" cy="1337532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accent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 baseline="0">
                <a:latin typeface="Arial" panose="020B0604020202020204" pitchFamily="34" charset="0"/>
              </a:defRPr>
            </a:lvl1pPr>
          </a:lstStyle>
          <a:p>
            <a:fld id="{760FBDFE-C587-4B4C-A407-44438C67B59E}" type="datetimeFigureOut">
              <a:rPr lang="zh-CN" altLang="en-US" smtClean="0"/>
              <a:t>2020/9/2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 baseline="0">
                <a:latin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 baseline="0">
                <a:latin typeface="Arial" panose="020B0604020202020204" pitchFamily="34" charset="0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blipFill dpi="0" rotWithShape="1">
          <a:blip r:embed="rId9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 rotWithShape="1">
          <a:blip r:embed="rId10" cstate="email"/>
          <a:srcRect/>
          <a:stretch>
            <a:fillRect/>
          </a:stretch>
        </p:blipFill>
        <p:spPr>
          <a:xfrm>
            <a:off x="9534921" y="0"/>
            <a:ext cx="2657079" cy="6858001"/>
          </a:xfrm>
          <a:custGeom>
            <a:avLst/>
            <a:gdLst>
              <a:gd name="connsiteX0" fmla="*/ 0 w 2657079"/>
              <a:gd name="connsiteY0" fmla="*/ 0 h 6858001"/>
              <a:gd name="connsiteX1" fmla="*/ 2657079 w 2657079"/>
              <a:gd name="connsiteY1" fmla="*/ 0 h 6858001"/>
              <a:gd name="connsiteX2" fmla="*/ 2657079 w 2657079"/>
              <a:gd name="connsiteY2" fmla="*/ 6858001 h 6858001"/>
              <a:gd name="connsiteX3" fmla="*/ 0 w 2657079"/>
              <a:gd name="connsiteY3" fmla="*/ 685800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57079" h="6858001">
                <a:moveTo>
                  <a:pt x="0" y="0"/>
                </a:moveTo>
                <a:lnTo>
                  <a:pt x="2657079" y="0"/>
                </a:lnTo>
                <a:lnTo>
                  <a:pt x="2657079" y="6858001"/>
                </a:lnTo>
                <a:lnTo>
                  <a:pt x="0" y="6858001"/>
                </a:lnTo>
                <a:close/>
              </a:path>
            </a:pathLst>
          </a:cu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7226935" y="2064385"/>
            <a:ext cx="1414780" cy="2534920"/>
          </a:xfrm>
        </p:spPr>
        <p:txBody>
          <a:bodyPr lIns="101600" tIns="38100" rIns="63500" bIns="38100" anchor="t" anchorCtr="0">
            <a:normAutofit/>
          </a:bodyPr>
          <a:lstStyle>
            <a:lvl1pPr>
              <a:lnSpc>
                <a:spcPct val="100000"/>
              </a:lnSpc>
              <a:defRPr sz="8000" b="0" u="none" strike="noStrike" kern="1200" cap="none" spc="300" normalizeH="0" baseline="0">
                <a:solidFill>
                  <a:schemeClr val="accent1"/>
                </a:solidFill>
                <a:uFillTx/>
                <a:latin typeface="Arial" panose="020B0604020202020204" pitchFamily="34" charset="0"/>
                <a:ea typeface="汉仪尚巍手书W" panose="00020600040101010101" pitchFamily="18" charset="-122"/>
              </a:defRPr>
            </a:lvl1pPr>
          </a:lstStyle>
          <a:p>
            <a:r>
              <a:rPr lang="zh-CN" altLang="en-US" dirty="0"/>
              <a:t>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3643434" y="2064647"/>
            <a:ext cx="3510000" cy="2534400"/>
          </a:xfrm>
        </p:spPr>
        <p:txBody>
          <a:bodyPr vert="eaVert" lIns="101600" tIns="38100" rIns="76200" bIns="38100">
            <a:normAutofit/>
          </a:bodyPr>
          <a:lstStyle>
            <a:lvl1pPr marL="0" indent="0" eaLnBrk="1" fontAlgn="auto" latinLnBrk="0" hangingPunct="1">
              <a:lnSpc>
                <a:spcPct val="200000"/>
              </a:lnSpc>
              <a:buNone/>
              <a:defRPr kumimoji="0" lang="zh-CN" altLang="en-US" sz="1400" b="0" i="0" u="none" strike="noStrike" kern="1200" cap="none" spc="0" normalizeH="0" baseline="0" noProof="1">
                <a:solidFill>
                  <a:schemeClr val="bg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单击此处添加文本具体内容，简明扼要的阐述您的观点。根据需要可酌情增减文字，以便观者准确的理解您传达的思想。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760FBDFE-C587-4B4C-A407-44438C67B59E}" type="datetimeFigureOut">
              <a:rPr lang="zh-CN" altLang="en-US" smtClean="0"/>
              <a:t>2020/9/2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>
            <p:custDataLst>
              <p:tags r:id="rId7"/>
            </p:custDataLst>
          </p:nvPr>
        </p:nvPicPr>
        <p:blipFill rotWithShape="1">
          <a:blip r:embed="rId11"/>
          <a:srcRect/>
          <a:stretch>
            <a:fillRect/>
          </a:stretch>
        </p:blipFill>
        <p:spPr>
          <a:xfrm>
            <a:off x="985005" y="3753346"/>
            <a:ext cx="2871844" cy="251683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accel="69000" decel="19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blipFill dpi="0" rotWithShape="1">
          <a:blip r:embed="rId8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accent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238877" y="952508"/>
            <a:ext cx="5283242" cy="5388907"/>
          </a:xfrm>
        </p:spPr>
        <p:txBody>
          <a:bodyPr>
            <a:noAutofit/>
          </a:bodyPr>
          <a:lstStyle>
            <a:lvl1pPr>
              <a:lnSpc>
                <a:spcPct val="120000"/>
              </a:lnSpc>
              <a:defRPr sz="1600" baseline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>
              <a:lnSpc>
                <a:spcPct val="120000"/>
              </a:lnSpc>
              <a:defRPr sz="1600" baseline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>
              <a:lnSpc>
                <a:spcPct val="120000"/>
              </a:lnSpc>
              <a:defRPr sz="1600" baseline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>
              <a:lnSpc>
                <a:spcPct val="120000"/>
              </a:lnSpc>
              <a:defRPr sz="1600" baseline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>
              <a:lnSpc>
                <a:spcPct val="120000"/>
              </a:lnSpc>
              <a:defRPr sz="1600" baseline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 baseline="0">
                <a:latin typeface="Arial" panose="020B0604020202020204" pitchFamily="34" charset="0"/>
              </a:defRPr>
            </a:lvl1pPr>
          </a:lstStyle>
          <a:p>
            <a:fld id="{760FBDFE-C587-4B4C-A407-44438C67B59E}" type="datetimeFigureOut">
              <a:rPr lang="zh-CN" altLang="en-US" smtClean="0"/>
              <a:t>2020/9/2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 baseline="0">
                <a:latin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 baseline="0">
                <a:latin typeface="Arial" panose="020B0604020202020204" pitchFamily="34" charset="0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blipFill dpi="0" rotWithShape="1">
          <a:blip r:embed="rId1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>
            <p:custDataLst>
              <p:tags r:id="rId1"/>
            </p:custDataLst>
          </p:nvPr>
        </p:nvGrpSpPr>
        <p:grpSpPr>
          <a:xfrm>
            <a:off x="1" y="1"/>
            <a:ext cx="12073697" cy="6783163"/>
            <a:chOff x="1" y="1"/>
            <a:chExt cx="12073697" cy="6783163"/>
          </a:xfrm>
        </p:grpSpPr>
        <p:pic>
          <p:nvPicPr>
            <p:cNvPr id="12" name="图片 11"/>
            <p:cNvPicPr>
              <a:picLocks noChangeAspect="1"/>
            </p:cNvPicPr>
            <p:nvPr userDrawn="1">
              <p:custDataLst>
                <p:tags r:id="rId10"/>
              </p:custDataLst>
            </p:nvPr>
          </p:nvPicPr>
          <p:blipFill>
            <a:blip r:embed="rId14" cstate="email"/>
            <a:stretch>
              <a:fillRect/>
            </a:stretch>
          </p:blipFill>
          <p:spPr>
            <a:xfrm>
              <a:off x="1" y="1"/>
              <a:ext cx="2030808" cy="1625600"/>
            </a:xfrm>
            <a:prstGeom prst="rect">
              <a:avLst/>
            </a:prstGeom>
          </p:spPr>
        </p:pic>
        <p:pic>
          <p:nvPicPr>
            <p:cNvPr id="13" name="图片 12"/>
            <p:cNvPicPr>
              <a:picLocks noChangeAspect="1"/>
            </p:cNvPicPr>
            <p:nvPr userDrawn="1">
              <p:custDataLst>
                <p:tags r:id="rId11"/>
              </p:custDataLst>
            </p:nvPr>
          </p:nvPicPr>
          <p:blipFill rotWithShape="1">
            <a:blip r:embed="rId15" cstate="email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0" b="94295" l="0" r="98529">
                          <a14:foregroundMark x1="20294" y1="72819" x2="20294" y2="72819"/>
                          <a14:foregroundMark x1="21471" y1="71141" x2="21471" y2="71141"/>
                        </a14:backgroundRemoval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>
            <a:xfrm rot="692911" flipH="1">
              <a:off x="10547503" y="5445632"/>
              <a:ext cx="1526195" cy="1337532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accent1"/>
                </a:solidFill>
                <a:uFillTx/>
                <a:latin typeface="(使用中文字体)"/>
                <a:ea typeface="隶书" panose="02010509060101010101" pitchFamily="49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69930" y="952508"/>
            <a:ext cx="5283242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2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bg1"/>
                </a:solidFill>
                <a:uFillTx/>
                <a:latin typeface="(使用中文字体)"/>
                <a:ea typeface="隶书" panose="02010509060101010101" pitchFamily="49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(使用中文字体)"/>
                <a:ea typeface="隶书" panose="02010509060101010101" pitchFamily="49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(使用中文字体)"/>
                <a:ea typeface="隶书" panose="02010509060101010101" pitchFamily="49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(使用中文字体)"/>
                <a:ea typeface="隶书" panose="02010509060101010101" pitchFamily="49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(使用中文字体)"/>
                <a:ea typeface="隶书" panose="02010509060101010101" pitchFamily="49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(使用中文字体)"/>
                <a:ea typeface="隶书" panose="02010509060101010101" pitchFamily="49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bg1"/>
                </a:solidFill>
                <a:uFillTx/>
                <a:latin typeface="(使用中文字体)"/>
                <a:ea typeface="隶书" panose="02010509060101010101" pitchFamily="49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(使用中文字体)"/>
                <a:ea typeface="隶书" panose="02010509060101010101" pitchFamily="49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(使用中文字体)"/>
                <a:ea typeface="隶书" panose="02010509060101010101" pitchFamily="49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(使用中文字体)"/>
                <a:ea typeface="隶书" panose="02010509060101010101" pitchFamily="49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(使用中文字体)"/>
                <a:ea typeface="隶书" panose="02010509060101010101" pitchFamily="49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(使用中文字体)"/>
                <a:ea typeface="隶书" panose="02010509060101010101" pitchFamily="49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/>
            </a:lvl1pPr>
          </a:lstStyle>
          <a:p>
            <a:fld id="{760FBDFE-C587-4B4C-A407-44438C67B59E}" type="datetimeFigureOut">
              <a:rPr lang="zh-CN" altLang="en-US" smtClean="0"/>
              <a:t>2020/9/2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/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/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 rotWithShape="1">
          <a:blip r:embed="rId7" cstate="email"/>
          <a:srcRect/>
          <a:stretch>
            <a:fillRect/>
          </a:stretch>
        </p:blipFill>
        <p:spPr>
          <a:xfrm>
            <a:off x="9534921" y="0"/>
            <a:ext cx="2657079" cy="6858001"/>
          </a:xfrm>
          <a:custGeom>
            <a:avLst/>
            <a:gdLst>
              <a:gd name="connsiteX0" fmla="*/ 0 w 2657079"/>
              <a:gd name="connsiteY0" fmla="*/ 0 h 6858001"/>
              <a:gd name="connsiteX1" fmla="*/ 2657079 w 2657079"/>
              <a:gd name="connsiteY1" fmla="*/ 0 h 6858001"/>
              <a:gd name="connsiteX2" fmla="*/ 2657079 w 2657079"/>
              <a:gd name="connsiteY2" fmla="*/ 6858001 h 6858001"/>
              <a:gd name="connsiteX3" fmla="*/ 0 w 2657079"/>
              <a:gd name="connsiteY3" fmla="*/ 685800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57079" h="6858001">
                <a:moveTo>
                  <a:pt x="0" y="0"/>
                </a:moveTo>
                <a:lnTo>
                  <a:pt x="2657079" y="0"/>
                </a:lnTo>
                <a:lnTo>
                  <a:pt x="2657079" y="6858001"/>
                </a:lnTo>
                <a:lnTo>
                  <a:pt x="0" y="6858001"/>
                </a:lnTo>
                <a:close/>
              </a:path>
            </a:pathLst>
          </a:cu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accent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760FBDFE-C587-4B4C-A407-44438C67B59E}" type="datetimeFigureOut">
              <a:rPr lang="zh-CN" altLang="en-US" smtClean="0"/>
              <a:t>2020/9/2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2020/9/2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blipFill dpi="0" rotWithShape="1">
          <a:blip r:embed="rId9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10" cstate="email"/>
          <a:stretch>
            <a:fillRect/>
          </a:stretch>
        </p:blipFill>
        <p:spPr>
          <a:xfrm>
            <a:off x="1" y="1"/>
            <a:ext cx="2030808" cy="16256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accent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3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4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 baseline="0">
                <a:latin typeface="Arial" panose="020B0604020202020204" pitchFamily="34" charset="0"/>
              </a:defRPr>
            </a:lvl1pPr>
          </a:lstStyle>
          <a:p>
            <a:fld id="{9EFD9D74-47D9-4702-A33C-335B63B48DBF}" type="datetimeFigureOut">
              <a:rPr lang="zh-CN" altLang="en-US" smtClean="0"/>
              <a:t>2020/9/2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 baseline="0">
                <a:latin typeface="Arial" panose="020B0604020202020204" pitchFamily="34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 baseline="0">
                <a:latin typeface="Arial" panose="020B0604020202020204" pitchFamily="34" charset="0"/>
              </a:defRPr>
            </a:lvl1pPr>
          </a:lstStyle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blipFill dpi="0" rotWithShape="1">
          <a:blip r:embed="rId10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 userDrawn="1">
            <p:custDataLst>
              <p:tags r:id="rId1"/>
            </p:custDataLst>
          </p:nvPr>
        </p:nvGrpSpPr>
        <p:grpSpPr>
          <a:xfrm>
            <a:off x="292800" y="304200"/>
            <a:ext cx="11800670" cy="6502524"/>
            <a:chOff x="292800" y="304200"/>
            <a:chExt cx="11800670" cy="6502524"/>
          </a:xfrm>
        </p:grpSpPr>
        <p:sp>
          <p:nvSpPr>
            <p:cNvPr id="10" name="矩形 9"/>
            <p:cNvSpPr/>
            <p:nvPr userDrawn="1">
              <p:custDataLst>
                <p:tags r:id="rId7"/>
              </p:custDataLst>
            </p:nvPr>
          </p:nvSpPr>
          <p:spPr>
            <a:xfrm>
              <a:off x="292800" y="304200"/>
              <a:ext cx="11606400" cy="6249600"/>
            </a:xfrm>
            <a:prstGeom prst="rect">
              <a:avLst/>
            </a:prstGeom>
            <a:blipFill dpi="0" rotWithShape="1">
              <a:blip r:embed="rId11"/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aseline="0">
                <a:latin typeface="Arial" panose="020B0604020202020204" pitchFamily="34" charset="0"/>
                <a:ea typeface="隶书" panose="02010509060101010101" pitchFamily="49" charset="-122"/>
              </a:endParaRPr>
            </a:p>
          </p:txBody>
        </p:sp>
        <p:pic>
          <p:nvPicPr>
            <p:cNvPr id="11" name="图片 10"/>
            <p:cNvPicPr>
              <a:picLocks noChangeAspect="1"/>
            </p:cNvPicPr>
            <p:nvPr userDrawn="1">
              <p:custDataLst>
                <p:tags r:id="rId8"/>
              </p:custDataLst>
            </p:nvPr>
          </p:nvPicPr>
          <p:blipFill rotWithShape="1">
            <a:blip r:embed="rId12" cstate="email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0" b="94295" l="0" r="98529">
                          <a14:foregroundMark x1="20294" y1="72819" x2="20294" y2="72819"/>
                          <a14:foregroundMark x1="21471" y1="71141" x2="21471" y2="71141"/>
                        </a14:backgroundRemoval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>
            <a:xfrm rot="692911" flipH="1">
              <a:off x="10804471" y="5677067"/>
              <a:ext cx="1288999" cy="1129657"/>
            </a:xfrm>
            <a:prstGeom prst="rect">
              <a:avLst/>
            </a:prstGeom>
          </p:spPr>
        </p:pic>
      </p:grpSp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2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accent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lnSpc>
                <a:spcPct val="120000"/>
              </a:lnSpc>
              <a:defRPr baseline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 indent="0" eaLnBrk="1" fontAlgn="auto" latinLnBrk="0" hangingPunct="1">
              <a:lnSpc>
                <a:spcPct val="120000"/>
              </a:lnSpc>
              <a:defRPr baseline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 indent="0" eaLnBrk="1" fontAlgn="auto" latinLnBrk="0" hangingPunct="1">
              <a:lnSpc>
                <a:spcPct val="120000"/>
              </a:lnSpc>
              <a:defRPr baseline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 indent="0" eaLnBrk="1" fontAlgn="auto" latinLnBrk="0" hangingPunct="1">
              <a:lnSpc>
                <a:spcPct val="120000"/>
              </a:lnSpc>
              <a:defRPr baseline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 indent="0" eaLnBrk="1" fontAlgn="auto" latinLnBrk="0" hangingPunct="1">
              <a:lnSpc>
                <a:spcPct val="120000"/>
              </a:lnSpc>
              <a:defRPr baseline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 baseline="0">
                <a:latin typeface="Arial" panose="020B0604020202020204" pitchFamily="34" charset="0"/>
              </a:defRPr>
            </a:lvl1pPr>
          </a:lstStyle>
          <a:p>
            <a:fld id="{760FBDFE-C587-4B4C-A407-44438C67B59E}" type="datetimeFigureOut">
              <a:rPr lang="zh-CN" altLang="en-US" smtClean="0"/>
              <a:t>2020/9/2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 baseline="0">
                <a:latin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 baseline="0">
                <a:latin typeface="Arial" panose="020B0604020202020204" pitchFamily="34" charset="0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8.xml"/><Relationship Id="rId18" Type="http://schemas.openxmlformats.org/officeDocument/2006/relationships/slideLayout" Target="../slideLayouts/slideLayout33.xml"/><Relationship Id="rId26" Type="http://schemas.openxmlformats.org/officeDocument/2006/relationships/tags" Target="../tags/tag6.xml"/><Relationship Id="rId3" Type="http://schemas.openxmlformats.org/officeDocument/2006/relationships/slideLayout" Target="../slideLayouts/slideLayout18.xml"/><Relationship Id="rId21" Type="http://schemas.openxmlformats.org/officeDocument/2006/relationships/tags" Target="../tags/tag1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17" Type="http://schemas.openxmlformats.org/officeDocument/2006/relationships/slideLayout" Target="../slideLayouts/slideLayout32.xml"/><Relationship Id="rId25" Type="http://schemas.openxmlformats.org/officeDocument/2006/relationships/tags" Target="../tags/tag5.xml"/><Relationship Id="rId2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31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24" Type="http://schemas.openxmlformats.org/officeDocument/2006/relationships/tags" Target="../tags/tag4.xml"/><Relationship Id="rId5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30.xml"/><Relationship Id="rId23" Type="http://schemas.openxmlformats.org/officeDocument/2006/relationships/tags" Target="../tags/tag3.xml"/><Relationship Id="rId10" Type="http://schemas.openxmlformats.org/officeDocument/2006/relationships/slideLayout" Target="../slideLayouts/slideLayout25.xml"/><Relationship Id="rId19" Type="http://schemas.openxmlformats.org/officeDocument/2006/relationships/slideLayout" Target="../slideLayouts/slideLayout34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9.xml"/><Relationship Id="rId22" Type="http://schemas.openxmlformats.org/officeDocument/2006/relationships/tags" Target="../tags/tag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slideLayout" Target="../slideLayouts/slideLayout47.xml"/><Relationship Id="rId18" Type="http://schemas.openxmlformats.org/officeDocument/2006/relationships/slideLayout" Target="../slideLayouts/slideLayout52.xml"/><Relationship Id="rId26" Type="http://schemas.openxmlformats.org/officeDocument/2006/relationships/tags" Target="../tags/tag145.xml"/><Relationship Id="rId3" Type="http://schemas.openxmlformats.org/officeDocument/2006/relationships/slideLayout" Target="../slideLayouts/slideLayout37.xml"/><Relationship Id="rId21" Type="http://schemas.openxmlformats.org/officeDocument/2006/relationships/tags" Target="../tags/tag140.xml"/><Relationship Id="rId7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6.xml"/><Relationship Id="rId17" Type="http://schemas.openxmlformats.org/officeDocument/2006/relationships/slideLayout" Target="../slideLayouts/slideLayout51.xml"/><Relationship Id="rId25" Type="http://schemas.openxmlformats.org/officeDocument/2006/relationships/tags" Target="../tags/tag144.xml"/><Relationship Id="rId2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50.xml"/><Relationship Id="rId20" Type="http://schemas.openxmlformats.org/officeDocument/2006/relationships/theme" Target="../theme/theme3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24" Type="http://schemas.openxmlformats.org/officeDocument/2006/relationships/tags" Target="../tags/tag143.xml"/><Relationship Id="rId5" Type="http://schemas.openxmlformats.org/officeDocument/2006/relationships/slideLayout" Target="../slideLayouts/slideLayout39.xml"/><Relationship Id="rId15" Type="http://schemas.openxmlformats.org/officeDocument/2006/relationships/slideLayout" Target="../slideLayouts/slideLayout49.xml"/><Relationship Id="rId23" Type="http://schemas.openxmlformats.org/officeDocument/2006/relationships/tags" Target="../tags/tag142.xml"/><Relationship Id="rId10" Type="http://schemas.openxmlformats.org/officeDocument/2006/relationships/slideLayout" Target="../slideLayouts/slideLayout44.xml"/><Relationship Id="rId19" Type="http://schemas.openxmlformats.org/officeDocument/2006/relationships/slideLayout" Target="../slideLayouts/slideLayout53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4" Type="http://schemas.openxmlformats.org/officeDocument/2006/relationships/slideLayout" Target="../slideLayouts/slideLayout48.xml"/><Relationship Id="rId22" Type="http://schemas.openxmlformats.org/officeDocument/2006/relationships/tags" Target="../tags/tag14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1.xml"/><Relationship Id="rId13" Type="http://schemas.openxmlformats.org/officeDocument/2006/relationships/slideLayout" Target="../slideLayouts/slideLayout66.xml"/><Relationship Id="rId18" Type="http://schemas.openxmlformats.org/officeDocument/2006/relationships/slideLayout" Target="../slideLayouts/slideLayout71.xml"/><Relationship Id="rId26" Type="http://schemas.openxmlformats.org/officeDocument/2006/relationships/tags" Target="../tags/tag318.xml"/><Relationship Id="rId3" Type="http://schemas.openxmlformats.org/officeDocument/2006/relationships/slideLayout" Target="../slideLayouts/slideLayout56.xml"/><Relationship Id="rId21" Type="http://schemas.openxmlformats.org/officeDocument/2006/relationships/tags" Target="../tags/tag313.xml"/><Relationship Id="rId7" Type="http://schemas.openxmlformats.org/officeDocument/2006/relationships/slideLayout" Target="../slideLayouts/slideLayout60.xml"/><Relationship Id="rId12" Type="http://schemas.openxmlformats.org/officeDocument/2006/relationships/slideLayout" Target="../slideLayouts/slideLayout65.xml"/><Relationship Id="rId17" Type="http://schemas.openxmlformats.org/officeDocument/2006/relationships/slideLayout" Target="../slideLayouts/slideLayout70.xml"/><Relationship Id="rId25" Type="http://schemas.openxmlformats.org/officeDocument/2006/relationships/tags" Target="../tags/tag317.xml"/><Relationship Id="rId2" Type="http://schemas.openxmlformats.org/officeDocument/2006/relationships/slideLayout" Target="../slideLayouts/slideLayout55.xml"/><Relationship Id="rId16" Type="http://schemas.openxmlformats.org/officeDocument/2006/relationships/slideLayout" Target="../slideLayouts/slideLayout69.xml"/><Relationship Id="rId20" Type="http://schemas.openxmlformats.org/officeDocument/2006/relationships/theme" Target="../theme/theme4.xml"/><Relationship Id="rId1" Type="http://schemas.openxmlformats.org/officeDocument/2006/relationships/slideLayout" Target="../slideLayouts/slideLayout54.xml"/><Relationship Id="rId6" Type="http://schemas.openxmlformats.org/officeDocument/2006/relationships/slideLayout" Target="../slideLayouts/slideLayout59.xml"/><Relationship Id="rId11" Type="http://schemas.openxmlformats.org/officeDocument/2006/relationships/slideLayout" Target="../slideLayouts/slideLayout64.xml"/><Relationship Id="rId24" Type="http://schemas.openxmlformats.org/officeDocument/2006/relationships/tags" Target="../tags/tag316.xml"/><Relationship Id="rId5" Type="http://schemas.openxmlformats.org/officeDocument/2006/relationships/slideLayout" Target="../slideLayouts/slideLayout58.xml"/><Relationship Id="rId15" Type="http://schemas.openxmlformats.org/officeDocument/2006/relationships/slideLayout" Target="../slideLayouts/slideLayout68.xml"/><Relationship Id="rId23" Type="http://schemas.openxmlformats.org/officeDocument/2006/relationships/tags" Target="../tags/tag315.xml"/><Relationship Id="rId10" Type="http://schemas.openxmlformats.org/officeDocument/2006/relationships/slideLayout" Target="../slideLayouts/slideLayout63.xml"/><Relationship Id="rId19" Type="http://schemas.openxmlformats.org/officeDocument/2006/relationships/slideLayout" Target="../slideLayouts/slideLayout72.xml"/><Relationship Id="rId4" Type="http://schemas.openxmlformats.org/officeDocument/2006/relationships/slideLayout" Target="../slideLayouts/slideLayout57.xml"/><Relationship Id="rId9" Type="http://schemas.openxmlformats.org/officeDocument/2006/relationships/slideLayout" Target="../slideLayouts/slideLayout62.xml"/><Relationship Id="rId14" Type="http://schemas.openxmlformats.org/officeDocument/2006/relationships/slideLayout" Target="../slideLayouts/slideLayout67.xml"/><Relationship Id="rId22" Type="http://schemas.openxmlformats.org/officeDocument/2006/relationships/tags" Target="../tags/tag31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/><Relationship Id="rId13" Type="http://schemas.openxmlformats.org/officeDocument/2006/relationships/slideLayout" Target="../slideLayouts/slideLayout85.xml"/><Relationship Id="rId18" Type="http://schemas.openxmlformats.org/officeDocument/2006/relationships/slideLayout" Target="../slideLayouts/slideLayout90.xml"/><Relationship Id="rId3" Type="http://schemas.openxmlformats.org/officeDocument/2006/relationships/slideLayout" Target="../slideLayouts/slideLayout75.xml"/><Relationship Id="rId21" Type="http://schemas.openxmlformats.org/officeDocument/2006/relationships/tags" Target="../tags/tag453.xml"/><Relationship Id="rId7" Type="http://schemas.openxmlformats.org/officeDocument/2006/relationships/slideLayout" Target="../slideLayouts/slideLayout79.xml"/><Relationship Id="rId12" Type="http://schemas.openxmlformats.org/officeDocument/2006/relationships/slideLayout" Target="../slideLayouts/slideLayout84.xml"/><Relationship Id="rId17" Type="http://schemas.openxmlformats.org/officeDocument/2006/relationships/slideLayout" Target="../slideLayouts/slideLayout89.xml"/><Relationship Id="rId25" Type="http://schemas.openxmlformats.org/officeDocument/2006/relationships/tags" Target="../tags/tag457.xml"/><Relationship Id="rId2" Type="http://schemas.openxmlformats.org/officeDocument/2006/relationships/slideLayout" Target="../slideLayouts/slideLayout74.xml"/><Relationship Id="rId16" Type="http://schemas.openxmlformats.org/officeDocument/2006/relationships/slideLayout" Target="../slideLayouts/slideLayout88.xml"/><Relationship Id="rId20" Type="http://schemas.openxmlformats.org/officeDocument/2006/relationships/tags" Target="../tags/tag452.xml"/><Relationship Id="rId1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8.xml"/><Relationship Id="rId11" Type="http://schemas.openxmlformats.org/officeDocument/2006/relationships/slideLayout" Target="../slideLayouts/slideLayout83.xml"/><Relationship Id="rId24" Type="http://schemas.openxmlformats.org/officeDocument/2006/relationships/tags" Target="../tags/tag456.xml"/><Relationship Id="rId5" Type="http://schemas.openxmlformats.org/officeDocument/2006/relationships/slideLayout" Target="../slideLayouts/slideLayout77.xml"/><Relationship Id="rId15" Type="http://schemas.openxmlformats.org/officeDocument/2006/relationships/slideLayout" Target="../slideLayouts/slideLayout87.xml"/><Relationship Id="rId23" Type="http://schemas.openxmlformats.org/officeDocument/2006/relationships/tags" Target="../tags/tag455.xml"/><Relationship Id="rId10" Type="http://schemas.openxmlformats.org/officeDocument/2006/relationships/slideLayout" Target="../slideLayouts/slideLayout82.xml"/><Relationship Id="rId19" Type="http://schemas.openxmlformats.org/officeDocument/2006/relationships/theme" Target="../theme/theme5.xml"/><Relationship Id="rId4" Type="http://schemas.openxmlformats.org/officeDocument/2006/relationships/slideLayout" Target="../slideLayouts/slideLayout76.xml"/><Relationship Id="rId9" Type="http://schemas.openxmlformats.org/officeDocument/2006/relationships/slideLayout" Target="../slideLayouts/slideLayout81.xml"/><Relationship Id="rId14" Type="http://schemas.openxmlformats.org/officeDocument/2006/relationships/slideLayout" Target="../slideLayouts/slideLayout86.xml"/><Relationship Id="rId22" Type="http://schemas.openxmlformats.org/officeDocument/2006/relationships/tags" Target="../tags/tag454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8.xml"/><Relationship Id="rId13" Type="http://schemas.openxmlformats.org/officeDocument/2006/relationships/slideLayout" Target="../slideLayouts/slideLayout103.xml"/><Relationship Id="rId18" Type="http://schemas.openxmlformats.org/officeDocument/2006/relationships/slideLayout" Target="../slideLayouts/slideLayout108.xml"/><Relationship Id="rId3" Type="http://schemas.openxmlformats.org/officeDocument/2006/relationships/slideLayout" Target="../slideLayouts/slideLayout93.xml"/><Relationship Id="rId21" Type="http://schemas.openxmlformats.org/officeDocument/2006/relationships/tags" Target="../tags/tag581.xml"/><Relationship Id="rId7" Type="http://schemas.openxmlformats.org/officeDocument/2006/relationships/slideLayout" Target="../slideLayouts/slideLayout97.xml"/><Relationship Id="rId12" Type="http://schemas.openxmlformats.org/officeDocument/2006/relationships/slideLayout" Target="../slideLayouts/slideLayout102.xml"/><Relationship Id="rId17" Type="http://schemas.openxmlformats.org/officeDocument/2006/relationships/slideLayout" Target="../slideLayouts/slideLayout107.xml"/><Relationship Id="rId25" Type="http://schemas.openxmlformats.org/officeDocument/2006/relationships/tags" Target="../tags/tag585.xml"/><Relationship Id="rId2" Type="http://schemas.openxmlformats.org/officeDocument/2006/relationships/slideLayout" Target="../slideLayouts/slideLayout92.xml"/><Relationship Id="rId16" Type="http://schemas.openxmlformats.org/officeDocument/2006/relationships/slideLayout" Target="../slideLayouts/slideLayout106.xml"/><Relationship Id="rId20" Type="http://schemas.openxmlformats.org/officeDocument/2006/relationships/tags" Target="../tags/tag580.xml"/><Relationship Id="rId1" Type="http://schemas.openxmlformats.org/officeDocument/2006/relationships/slideLayout" Target="../slideLayouts/slideLayout91.xml"/><Relationship Id="rId6" Type="http://schemas.openxmlformats.org/officeDocument/2006/relationships/slideLayout" Target="../slideLayouts/slideLayout96.xml"/><Relationship Id="rId11" Type="http://schemas.openxmlformats.org/officeDocument/2006/relationships/slideLayout" Target="../slideLayouts/slideLayout101.xml"/><Relationship Id="rId24" Type="http://schemas.openxmlformats.org/officeDocument/2006/relationships/tags" Target="../tags/tag584.xml"/><Relationship Id="rId5" Type="http://schemas.openxmlformats.org/officeDocument/2006/relationships/slideLayout" Target="../slideLayouts/slideLayout95.xml"/><Relationship Id="rId15" Type="http://schemas.openxmlformats.org/officeDocument/2006/relationships/slideLayout" Target="../slideLayouts/slideLayout105.xml"/><Relationship Id="rId23" Type="http://schemas.openxmlformats.org/officeDocument/2006/relationships/tags" Target="../tags/tag583.xml"/><Relationship Id="rId10" Type="http://schemas.openxmlformats.org/officeDocument/2006/relationships/slideLayout" Target="../slideLayouts/slideLayout100.xml"/><Relationship Id="rId19" Type="http://schemas.openxmlformats.org/officeDocument/2006/relationships/theme" Target="../theme/theme6.xml"/><Relationship Id="rId4" Type="http://schemas.openxmlformats.org/officeDocument/2006/relationships/slideLayout" Target="../slideLayouts/slideLayout94.xml"/><Relationship Id="rId9" Type="http://schemas.openxmlformats.org/officeDocument/2006/relationships/slideLayout" Target="../slideLayouts/slideLayout99.xml"/><Relationship Id="rId14" Type="http://schemas.openxmlformats.org/officeDocument/2006/relationships/slideLayout" Target="../slideLayouts/slideLayout104.xml"/><Relationship Id="rId22" Type="http://schemas.openxmlformats.org/officeDocument/2006/relationships/tags" Target="../tags/tag582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6.xml"/><Relationship Id="rId13" Type="http://schemas.openxmlformats.org/officeDocument/2006/relationships/slideLayout" Target="../slideLayouts/slideLayout121.xml"/><Relationship Id="rId18" Type="http://schemas.openxmlformats.org/officeDocument/2006/relationships/slideLayout" Target="../slideLayouts/slideLayout126.xml"/><Relationship Id="rId3" Type="http://schemas.openxmlformats.org/officeDocument/2006/relationships/slideLayout" Target="../slideLayouts/slideLayout111.xml"/><Relationship Id="rId21" Type="http://schemas.openxmlformats.org/officeDocument/2006/relationships/tags" Target="../tags/tag718.xml"/><Relationship Id="rId7" Type="http://schemas.openxmlformats.org/officeDocument/2006/relationships/slideLayout" Target="../slideLayouts/slideLayout115.xml"/><Relationship Id="rId12" Type="http://schemas.openxmlformats.org/officeDocument/2006/relationships/slideLayout" Target="../slideLayouts/slideLayout120.xml"/><Relationship Id="rId17" Type="http://schemas.openxmlformats.org/officeDocument/2006/relationships/slideLayout" Target="../slideLayouts/slideLayout125.xml"/><Relationship Id="rId25" Type="http://schemas.openxmlformats.org/officeDocument/2006/relationships/tags" Target="../tags/tag722.xml"/><Relationship Id="rId2" Type="http://schemas.openxmlformats.org/officeDocument/2006/relationships/slideLayout" Target="../slideLayouts/slideLayout110.xml"/><Relationship Id="rId16" Type="http://schemas.openxmlformats.org/officeDocument/2006/relationships/slideLayout" Target="../slideLayouts/slideLayout124.xml"/><Relationship Id="rId20" Type="http://schemas.openxmlformats.org/officeDocument/2006/relationships/tags" Target="../tags/tag717.xml"/><Relationship Id="rId1" Type="http://schemas.openxmlformats.org/officeDocument/2006/relationships/slideLayout" Target="../slideLayouts/slideLayout109.xml"/><Relationship Id="rId6" Type="http://schemas.openxmlformats.org/officeDocument/2006/relationships/slideLayout" Target="../slideLayouts/slideLayout114.xml"/><Relationship Id="rId11" Type="http://schemas.openxmlformats.org/officeDocument/2006/relationships/slideLayout" Target="../slideLayouts/slideLayout119.xml"/><Relationship Id="rId24" Type="http://schemas.openxmlformats.org/officeDocument/2006/relationships/tags" Target="../tags/tag721.xml"/><Relationship Id="rId5" Type="http://schemas.openxmlformats.org/officeDocument/2006/relationships/slideLayout" Target="../slideLayouts/slideLayout113.xml"/><Relationship Id="rId15" Type="http://schemas.openxmlformats.org/officeDocument/2006/relationships/slideLayout" Target="../slideLayouts/slideLayout123.xml"/><Relationship Id="rId23" Type="http://schemas.openxmlformats.org/officeDocument/2006/relationships/tags" Target="../tags/tag720.xml"/><Relationship Id="rId10" Type="http://schemas.openxmlformats.org/officeDocument/2006/relationships/slideLayout" Target="../slideLayouts/slideLayout118.xml"/><Relationship Id="rId19" Type="http://schemas.openxmlformats.org/officeDocument/2006/relationships/theme" Target="../theme/theme7.xml"/><Relationship Id="rId4" Type="http://schemas.openxmlformats.org/officeDocument/2006/relationships/slideLayout" Target="../slideLayouts/slideLayout112.xml"/><Relationship Id="rId9" Type="http://schemas.openxmlformats.org/officeDocument/2006/relationships/slideLayout" Target="../slideLayouts/slideLayout117.xml"/><Relationship Id="rId14" Type="http://schemas.openxmlformats.org/officeDocument/2006/relationships/slideLayout" Target="../slideLayouts/slideLayout122.xml"/><Relationship Id="rId22" Type="http://schemas.openxmlformats.org/officeDocument/2006/relationships/tags" Target="../tags/tag7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3C7E11-5CA3-42E2-BB12-10E6957F8401}" type="datetimeFigureOut">
              <a:rPr lang="zh-CN" altLang="en-US" smtClean="0"/>
              <a:t>2020/9/2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549683-7A1C-428F-A1AB-09A0BBD3CCF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21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wrap="square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2"/>
            </p:custDataLst>
          </p:nvPr>
        </p:nvSpPr>
        <p:spPr>
          <a:xfrm>
            <a:off x="669882" y="961398"/>
            <a:ext cx="10852237" cy="5388907"/>
          </a:xfrm>
          <a:prstGeom prst="rect">
            <a:avLst/>
          </a:prstGeom>
        </p:spPr>
        <p:txBody>
          <a:bodyPr vert="horz" wrap="square" lIns="90170" tIns="46990" rIns="90170" bIns="4699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3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2020/9/2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4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5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26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  <p:sldLayoutId id="2147483676" r:id="rId12"/>
    <p:sldLayoutId id="2147483677" r:id="rId13"/>
    <p:sldLayoutId id="2147483678" r:id="rId14"/>
    <p:sldLayoutId id="2147483679" r:id="rId15"/>
    <p:sldLayoutId id="2147483680" r:id="rId16"/>
    <p:sldLayoutId id="2147483681" r:id="rId17"/>
    <p:sldLayoutId id="2147483682" r:id="rId18"/>
    <p:sldLayoutId id="2147483683" r:id="rId19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21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2"/>
            </p:custDataLst>
          </p:nvPr>
        </p:nvSpPr>
        <p:spPr>
          <a:xfrm>
            <a:off x="669882" y="952508"/>
            <a:ext cx="10852237" cy="5388907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3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lnSpc>
                <a:spcPct val="120000"/>
              </a:lnSpc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2020/9/2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4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lnSpc>
                <a:spcPct val="120000"/>
              </a:lnSpc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5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lnSpc>
                <a:spcPct val="120000"/>
              </a:lnSpc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26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  <p:sldLayoutId id="2147483701" r:id="rId17"/>
    <p:sldLayoutId id="2147483702" r:id="rId18"/>
    <p:sldLayoutId id="2147483703" r:id="rId19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21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wrap="square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2"/>
            </p:custDataLst>
          </p:nvPr>
        </p:nvSpPr>
        <p:spPr>
          <a:xfrm>
            <a:off x="669882" y="961398"/>
            <a:ext cx="10852237" cy="5388907"/>
          </a:xfrm>
          <a:prstGeom prst="rect">
            <a:avLst/>
          </a:prstGeom>
        </p:spPr>
        <p:txBody>
          <a:bodyPr vert="horz" wrap="square" lIns="90170" tIns="46990" rIns="90170" bIns="4699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3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2020/9/2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4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5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26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  <p:sldLayoutId id="2147483708" r:id="rId4"/>
    <p:sldLayoutId id="2147483709" r:id="rId5"/>
    <p:sldLayoutId id="2147483710" r:id="rId6"/>
    <p:sldLayoutId id="2147483711" r:id="rId7"/>
    <p:sldLayoutId id="2147483712" r:id="rId8"/>
    <p:sldLayoutId id="2147483713" r:id="rId9"/>
    <p:sldLayoutId id="2147483714" r:id="rId10"/>
    <p:sldLayoutId id="2147483715" r:id="rId11"/>
    <p:sldLayoutId id="2147483716" r:id="rId12"/>
    <p:sldLayoutId id="2147483717" r:id="rId13"/>
    <p:sldLayoutId id="2147483718" r:id="rId14"/>
    <p:sldLayoutId id="2147483719" r:id="rId15"/>
    <p:sldLayoutId id="2147483720" r:id="rId16"/>
    <p:sldLayoutId id="2147483721" r:id="rId17"/>
    <p:sldLayoutId id="2147483722" r:id="rId18"/>
    <p:sldLayoutId id="2147483723" r:id="rId19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20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1"/>
            </p:custDataLst>
          </p:nvPr>
        </p:nvSpPr>
        <p:spPr>
          <a:xfrm>
            <a:off x="669882" y="952508"/>
            <a:ext cx="10852237" cy="5388907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2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2020/9/2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3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4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25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  <p:sldLayoutId id="2147483736" r:id="rId12"/>
    <p:sldLayoutId id="2147483737" r:id="rId13"/>
    <p:sldLayoutId id="2147483738" r:id="rId14"/>
    <p:sldLayoutId id="2147483739" r:id="rId15"/>
    <p:sldLayoutId id="2147483740" r:id="rId16"/>
    <p:sldLayoutId id="2147483741" r:id="rId17"/>
    <p:sldLayoutId id="2147483742" r:id="rId1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 baseline="0">
          <a:solidFill>
            <a:schemeClr val="accent1"/>
          </a:solidFill>
          <a:uFillTx/>
          <a:latin typeface="Arial" panose="020B0604020202020204" pitchFamily="34" charset="0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75000"/>
              <a:lumOff val="2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>
              <a:lumMod val="75000"/>
              <a:lumOff val="2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75000"/>
              <a:lumOff val="2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75000"/>
              <a:lumOff val="2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75000"/>
              <a:lumOff val="2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20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1"/>
            </p:custDataLst>
          </p:nvPr>
        </p:nvSpPr>
        <p:spPr>
          <a:xfrm>
            <a:off x="669882" y="952508"/>
            <a:ext cx="10852237" cy="5388907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2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lnSpc>
                <a:spcPct val="120000"/>
              </a:lnSpc>
              <a:defRPr sz="12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760FBDFE-C587-4B4C-A407-44438C67B59E}" type="datetimeFigureOut">
              <a:rPr lang="zh-CN" altLang="en-US" smtClean="0"/>
              <a:t>2020/9/2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3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lnSpc>
                <a:spcPct val="120000"/>
              </a:lnSpc>
              <a:defRPr sz="12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4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lnSpc>
                <a:spcPct val="120000"/>
              </a:lnSpc>
              <a:defRPr sz="12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25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  <p:sldLayoutId id="2147483747" r:id="rId4"/>
    <p:sldLayoutId id="2147483748" r:id="rId5"/>
    <p:sldLayoutId id="2147483749" r:id="rId6"/>
    <p:sldLayoutId id="2147483750" r:id="rId7"/>
    <p:sldLayoutId id="2147483751" r:id="rId8"/>
    <p:sldLayoutId id="2147483752" r:id="rId9"/>
    <p:sldLayoutId id="2147483753" r:id="rId10"/>
    <p:sldLayoutId id="2147483754" r:id="rId11"/>
    <p:sldLayoutId id="2147483755" r:id="rId12"/>
    <p:sldLayoutId id="2147483756" r:id="rId13"/>
    <p:sldLayoutId id="2147483757" r:id="rId14"/>
    <p:sldLayoutId id="2147483758" r:id="rId15"/>
    <p:sldLayoutId id="2147483759" r:id="rId16"/>
    <p:sldLayoutId id="2147483760" r:id="rId17"/>
    <p:sldLayoutId id="2147483761" r:id="rId1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 baseline="0">
          <a:solidFill>
            <a:schemeClr val="bg1"/>
          </a:solidFill>
          <a:uFillTx/>
          <a:latin typeface="Arial" panose="020B0604020202020204" pitchFamily="34" charset="0"/>
          <a:ea typeface="隶书" panose="02010509060101010101" pitchFamily="49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bg1"/>
          </a:solidFill>
          <a:uFillTx/>
          <a:latin typeface="Arial" panose="020B0604020202020204" pitchFamily="34" charset="0"/>
          <a:ea typeface="隶书" panose="02010509060101010101" pitchFamily="49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bg1"/>
          </a:solidFill>
          <a:uFillTx/>
          <a:latin typeface="Arial" panose="020B0604020202020204" pitchFamily="34" charset="0"/>
          <a:ea typeface="隶书" panose="02010509060101010101" pitchFamily="49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bg1"/>
          </a:solidFill>
          <a:uFillTx/>
          <a:latin typeface="Arial" panose="020B0604020202020204" pitchFamily="34" charset="0"/>
          <a:ea typeface="隶书" panose="02010509060101010101" pitchFamily="49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bg1"/>
          </a:solidFill>
          <a:uFillTx/>
          <a:latin typeface="Arial" panose="020B0604020202020204" pitchFamily="34" charset="0"/>
          <a:ea typeface="隶书" panose="02010509060101010101" pitchFamily="49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bg1"/>
          </a:solidFill>
          <a:uFillTx/>
          <a:latin typeface="Arial" panose="020B0604020202020204" pitchFamily="34" charset="0"/>
          <a:ea typeface="隶书" panose="02010509060101010101" pitchFamily="49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20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lIns="90000" tIns="46800" rIns="90000" bIns="46800" rtlCol="0" anchor="t" anchorCtr="0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1"/>
            </p:custDataLst>
          </p:nvPr>
        </p:nvSpPr>
        <p:spPr>
          <a:xfrm>
            <a:off x="669882" y="952508"/>
            <a:ext cx="10852237" cy="5388907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2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2020/9/2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3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4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25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  <p:sldLayoutId id="2147483774" r:id="rId12"/>
    <p:sldLayoutId id="2147483775" r:id="rId13"/>
    <p:sldLayoutId id="2147483776" r:id="rId14"/>
    <p:sldLayoutId id="2147483777" r:id="rId15"/>
    <p:sldLayoutId id="2147483778" r:id="rId16"/>
    <p:sldLayoutId id="2147483779" r:id="rId17"/>
    <p:sldLayoutId id="2147483780" r:id="rId1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tags" Target="../tags/tag855.xml"/><Relationship Id="rId1" Type="http://schemas.openxmlformats.org/officeDocument/2006/relationships/tags" Target="../tags/tag854.xm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0.xml"/><Relationship Id="rId3" Type="http://schemas.openxmlformats.org/officeDocument/2006/relationships/tags" Target="../tags/tag917.xml"/><Relationship Id="rId7" Type="http://schemas.openxmlformats.org/officeDocument/2006/relationships/slideLayout" Target="../slideLayouts/slideLayout60.xml"/><Relationship Id="rId2" Type="http://schemas.openxmlformats.org/officeDocument/2006/relationships/tags" Target="../tags/tag916.xml"/><Relationship Id="rId1" Type="http://schemas.openxmlformats.org/officeDocument/2006/relationships/tags" Target="../tags/tag915.xml"/><Relationship Id="rId6" Type="http://schemas.openxmlformats.org/officeDocument/2006/relationships/tags" Target="../tags/tag920.xml"/><Relationship Id="rId11" Type="http://schemas.openxmlformats.org/officeDocument/2006/relationships/image" Target="../media/image40.png"/><Relationship Id="rId5" Type="http://schemas.openxmlformats.org/officeDocument/2006/relationships/tags" Target="../tags/tag919.xml"/><Relationship Id="rId10" Type="http://schemas.openxmlformats.org/officeDocument/2006/relationships/image" Target="file:///C:\Users\D69LXP2\Desktop\400px_tools/pic_temp/pic_sup.png" TargetMode="External"/><Relationship Id="rId4" Type="http://schemas.openxmlformats.org/officeDocument/2006/relationships/tags" Target="../tags/tag918.xml"/><Relationship Id="rId9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tags" Target="../tags/tag928.xml"/><Relationship Id="rId13" Type="http://schemas.openxmlformats.org/officeDocument/2006/relationships/image" Target="../media/image44.png"/><Relationship Id="rId3" Type="http://schemas.openxmlformats.org/officeDocument/2006/relationships/tags" Target="../tags/tag923.xml"/><Relationship Id="rId7" Type="http://schemas.openxmlformats.org/officeDocument/2006/relationships/tags" Target="../tags/tag927.xml"/><Relationship Id="rId12" Type="http://schemas.openxmlformats.org/officeDocument/2006/relationships/image" Target="../media/image42.png"/><Relationship Id="rId2" Type="http://schemas.openxmlformats.org/officeDocument/2006/relationships/tags" Target="../tags/tag922.xml"/><Relationship Id="rId1" Type="http://schemas.openxmlformats.org/officeDocument/2006/relationships/tags" Target="../tags/tag921.xml"/><Relationship Id="rId6" Type="http://schemas.openxmlformats.org/officeDocument/2006/relationships/tags" Target="../tags/tag926.xml"/><Relationship Id="rId11" Type="http://schemas.openxmlformats.org/officeDocument/2006/relationships/image" Target="../media/image41.png"/><Relationship Id="rId5" Type="http://schemas.openxmlformats.org/officeDocument/2006/relationships/tags" Target="../tags/tag925.xml"/><Relationship Id="rId10" Type="http://schemas.openxmlformats.org/officeDocument/2006/relationships/notesSlide" Target="../notesSlides/notesSlide11.xml"/><Relationship Id="rId4" Type="http://schemas.openxmlformats.org/officeDocument/2006/relationships/tags" Target="../tags/tag924.xml"/><Relationship Id="rId9" Type="http://schemas.openxmlformats.org/officeDocument/2006/relationships/slideLayout" Target="../slideLayouts/slideLayout60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2.xml"/><Relationship Id="rId3" Type="http://schemas.openxmlformats.org/officeDocument/2006/relationships/tags" Target="../tags/tag931.xml"/><Relationship Id="rId7" Type="http://schemas.openxmlformats.org/officeDocument/2006/relationships/slideLayout" Target="../slideLayouts/slideLayout60.xml"/><Relationship Id="rId2" Type="http://schemas.openxmlformats.org/officeDocument/2006/relationships/tags" Target="../tags/tag930.xml"/><Relationship Id="rId1" Type="http://schemas.openxmlformats.org/officeDocument/2006/relationships/tags" Target="../tags/tag929.xml"/><Relationship Id="rId6" Type="http://schemas.openxmlformats.org/officeDocument/2006/relationships/tags" Target="../tags/tag934.xml"/><Relationship Id="rId5" Type="http://schemas.openxmlformats.org/officeDocument/2006/relationships/tags" Target="../tags/tag933.xml"/><Relationship Id="rId10" Type="http://schemas.openxmlformats.org/officeDocument/2006/relationships/image" Target="../media/image45.png"/><Relationship Id="rId4" Type="http://schemas.openxmlformats.org/officeDocument/2006/relationships/tags" Target="../tags/tag932.xml"/><Relationship Id="rId9" Type="http://schemas.openxmlformats.org/officeDocument/2006/relationships/image" Target="../media/image4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tags" Target="../tags/tag937.xml"/><Relationship Id="rId7" Type="http://schemas.openxmlformats.org/officeDocument/2006/relationships/image" Target="../media/image46.tiff"/><Relationship Id="rId2" Type="http://schemas.openxmlformats.org/officeDocument/2006/relationships/tags" Target="../tags/tag936.xml"/><Relationship Id="rId1" Type="http://schemas.openxmlformats.org/officeDocument/2006/relationships/tags" Target="../tags/tag935.xml"/><Relationship Id="rId6" Type="http://schemas.openxmlformats.org/officeDocument/2006/relationships/notesSlide" Target="../notesSlides/notesSlide13.xml"/><Relationship Id="rId5" Type="http://schemas.openxmlformats.org/officeDocument/2006/relationships/slideLayout" Target="../slideLayouts/slideLayout60.xml"/><Relationship Id="rId4" Type="http://schemas.openxmlformats.org/officeDocument/2006/relationships/tags" Target="../tags/tag93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2.xml"/><Relationship Id="rId5" Type="http://schemas.openxmlformats.org/officeDocument/2006/relationships/image" Target="../media/image49.tiff"/><Relationship Id="rId4" Type="http://schemas.openxmlformats.org/officeDocument/2006/relationships/image" Target="../media/image4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72.xml"/><Relationship Id="rId1" Type="http://schemas.openxmlformats.org/officeDocument/2006/relationships/tags" Target="../tags/tag939.xml"/><Relationship Id="rId4" Type="http://schemas.openxmlformats.org/officeDocument/2006/relationships/image" Target="../media/image5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4.xml"/><Relationship Id="rId5" Type="http://schemas.openxmlformats.org/officeDocument/2006/relationships/image" Target="../media/image53.emf"/><Relationship Id="rId4" Type="http://schemas.openxmlformats.org/officeDocument/2006/relationships/image" Target="../media/image5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slideLayout" Target="../slideLayouts/slideLayout60.xml"/><Relationship Id="rId1" Type="http://schemas.openxmlformats.org/officeDocument/2006/relationships/tags" Target="../tags/tag940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tiff"/><Relationship Id="rId2" Type="http://schemas.openxmlformats.org/officeDocument/2006/relationships/slideLayout" Target="../slideLayouts/slideLayout60.xml"/><Relationship Id="rId1" Type="http://schemas.openxmlformats.org/officeDocument/2006/relationships/tags" Target="../tags/tag941.xml"/><Relationship Id="rId4" Type="http://schemas.openxmlformats.org/officeDocument/2006/relationships/image" Target="../media/image61.tif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2.xml"/><Relationship Id="rId3" Type="http://schemas.openxmlformats.org/officeDocument/2006/relationships/tags" Target="../tags/tag944.xml"/><Relationship Id="rId7" Type="http://schemas.openxmlformats.org/officeDocument/2006/relationships/diagramLayout" Target="../diagrams/layout2.xml"/><Relationship Id="rId2" Type="http://schemas.openxmlformats.org/officeDocument/2006/relationships/tags" Target="../tags/tag943.xml"/><Relationship Id="rId1" Type="http://schemas.openxmlformats.org/officeDocument/2006/relationships/tags" Target="../tags/tag942.xml"/><Relationship Id="rId6" Type="http://schemas.openxmlformats.org/officeDocument/2006/relationships/diagramData" Target="../diagrams/data2.xml"/><Relationship Id="rId5" Type="http://schemas.openxmlformats.org/officeDocument/2006/relationships/notesSlide" Target="../notesSlides/notesSlide17.xml"/><Relationship Id="rId10" Type="http://schemas.microsoft.com/office/2007/relationships/diagramDrawing" Target="../diagrams/drawing2.xml"/><Relationship Id="rId4" Type="http://schemas.openxmlformats.org/officeDocument/2006/relationships/slideLayout" Target="../slideLayouts/slideLayout22.xml"/><Relationship Id="rId9" Type="http://schemas.openxmlformats.org/officeDocument/2006/relationships/diagramColors" Target="../diagrams/colors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863.xml"/><Relationship Id="rId13" Type="http://schemas.openxmlformats.org/officeDocument/2006/relationships/image" Target="../media/image26.png"/><Relationship Id="rId3" Type="http://schemas.openxmlformats.org/officeDocument/2006/relationships/tags" Target="../tags/tag858.xml"/><Relationship Id="rId7" Type="http://schemas.openxmlformats.org/officeDocument/2006/relationships/tags" Target="../tags/tag862.xml"/><Relationship Id="rId12" Type="http://schemas.openxmlformats.org/officeDocument/2006/relationships/image" Target="../media/image25.png"/><Relationship Id="rId2" Type="http://schemas.openxmlformats.org/officeDocument/2006/relationships/tags" Target="../tags/tag857.xml"/><Relationship Id="rId1" Type="http://schemas.openxmlformats.org/officeDocument/2006/relationships/tags" Target="../tags/tag856.xml"/><Relationship Id="rId6" Type="http://schemas.openxmlformats.org/officeDocument/2006/relationships/tags" Target="../tags/tag861.xml"/><Relationship Id="rId11" Type="http://schemas.openxmlformats.org/officeDocument/2006/relationships/image" Target="../media/image24.png"/><Relationship Id="rId5" Type="http://schemas.openxmlformats.org/officeDocument/2006/relationships/tags" Target="../tags/tag860.xml"/><Relationship Id="rId15" Type="http://schemas.openxmlformats.org/officeDocument/2006/relationships/image" Target="../media/image28.png"/><Relationship Id="rId10" Type="http://schemas.openxmlformats.org/officeDocument/2006/relationships/notesSlide" Target="../notesSlides/notesSlide2.xml"/><Relationship Id="rId4" Type="http://schemas.openxmlformats.org/officeDocument/2006/relationships/tags" Target="../tags/tag859.xml"/><Relationship Id="rId9" Type="http://schemas.openxmlformats.org/officeDocument/2006/relationships/slideLayout" Target="../slideLayouts/slideLayout22.xml"/><Relationship Id="rId14" Type="http://schemas.openxmlformats.org/officeDocument/2006/relationships/image" Target="../media/image2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tags" Target="../tags/tag947.xml"/><Relationship Id="rId2" Type="http://schemas.openxmlformats.org/officeDocument/2006/relationships/tags" Target="../tags/tag946.xml"/><Relationship Id="rId1" Type="http://schemas.openxmlformats.org/officeDocument/2006/relationships/tags" Target="../tags/tag945.xml"/><Relationship Id="rId6" Type="http://schemas.openxmlformats.org/officeDocument/2006/relationships/image" Target="../media/image66.png"/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gif"/><Relationship Id="rId3" Type="http://schemas.openxmlformats.org/officeDocument/2006/relationships/tags" Target="../tags/tag866.xml"/><Relationship Id="rId7" Type="http://schemas.openxmlformats.org/officeDocument/2006/relationships/image" Target="../media/image30.jpeg"/><Relationship Id="rId12" Type="http://schemas.openxmlformats.org/officeDocument/2006/relationships/image" Target="../media/image35.jpg"/><Relationship Id="rId2" Type="http://schemas.openxmlformats.org/officeDocument/2006/relationships/tags" Target="../tags/tag865.xml"/><Relationship Id="rId1" Type="http://schemas.openxmlformats.org/officeDocument/2006/relationships/tags" Target="../tags/tag864.xml"/><Relationship Id="rId6" Type="http://schemas.openxmlformats.org/officeDocument/2006/relationships/image" Target="../media/image29.jpg"/><Relationship Id="rId11" Type="http://schemas.openxmlformats.org/officeDocument/2006/relationships/image" Target="../media/image34.jpg"/><Relationship Id="rId5" Type="http://schemas.openxmlformats.org/officeDocument/2006/relationships/notesSlide" Target="../notesSlides/notesSlide3.xml"/><Relationship Id="rId10" Type="http://schemas.openxmlformats.org/officeDocument/2006/relationships/image" Target="../media/image33.jpg"/><Relationship Id="rId4" Type="http://schemas.openxmlformats.org/officeDocument/2006/relationships/slideLayout" Target="../slideLayouts/slideLayout79.xml"/><Relationship Id="rId9" Type="http://schemas.openxmlformats.org/officeDocument/2006/relationships/image" Target="../media/image32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.xml"/><Relationship Id="rId3" Type="http://schemas.openxmlformats.org/officeDocument/2006/relationships/tags" Target="../tags/tag869.xml"/><Relationship Id="rId7" Type="http://schemas.openxmlformats.org/officeDocument/2006/relationships/slideLayout" Target="../slideLayouts/slideLayout79.xml"/><Relationship Id="rId2" Type="http://schemas.openxmlformats.org/officeDocument/2006/relationships/tags" Target="../tags/tag868.xml"/><Relationship Id="rId1" Type="http://schemas.openxmlformats.org/officeDocument/2006/relationships/tags" Target="../tags/tag867.xml"/><Relationship Id="rId6" Type="http://schemas.openxmlformats.org/officeDocument/2006/relationships/tags" Target="../tags/tag872.xml"/><Relationship Id="rId5" Type="http://schemas.openxmlformats.org/officeDocument/2006/relationships/tags" Target="../tags/tag871.xml"/><Relationship Id="rId4" Type="http://schemas.openxmlformats.org/officeDocument/2006/relationships/tags" Target="../tags/tag870.xml"/><Relationship Id="rId9" Type="http://schemas.openxmlformats.org/officeDocument/2006/relationships/image" Target="../media/image3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tags" Target="../tags/tag880.xml"/><Relationship Id="rId13" Type="http://schemas.openxmlformats.org/officeDocument/2006/relationships/tags" Target="../tags/tag885.xml"/><Relationship Id="rId18" Type="http://schemas.openxmlformats.org/officeDocument/2006/relationships/tags" Target="../tags/tag890.xml"/><Relationship Id="rId26" Type="http://schemas.openxmlformats.org/officeDocument/2006/relationships/image" Target="../media/image37.png"/><Relationship Id="rId3" Type="http://schemas.openxmlformats.org/officeDocument/2006/relationships/tags" Target="../tags/tag875.xml"/><Relationship Id="rId21" Type="http://schemas.openxmlformats.org/officeDocument/2006/relationships/tags" Target="../tags/tag893.xml"/><Relationship Id="rId7" Type="http://schemas.openxmlformats.org/officeDocument/2006/relationships/tags" Target="../tags/tag879.xml"/><Relationship Id="rId12" Type="http://schemas.openxmlformats.org/officeDocument/2006/relationships/tags" Target="../tags/tag884.xml"/><Relationship Id="rId17" Type="http://schemas.openxmlformats.org/officeDocument/2006/relationships/tags" Target="../tags/tag889.xml"/><Relationship Id="rId25" Type="http://schemas.openxmlformats.org/officeDocument/2006/relationships/notesSlide" Target="../notesSlides/notesSlide5.xml"/><Relationship Id="rId2" Type="http://schemas.openxmlformats.org/officeDocument/2006/relationships/tags" Target="../tags/tag874.xml"/><Relationship Id="rId16" Type="http://schemas.openxmlformats.org/officeDocument/2006/relationships/tags" Target="../tags/tag888.xml"/><Relationship Id="rId20" Type="http://schemas.openxmlformats.org/officeDocument/2006/relationships/tags" Target="../tags/tag892.xml"/><Relationship Id="rId1" Type="http://schemas.openxmlformats.org/officeDocument/2006/relationships/tags" Target="../tags/tag873.xml"/><Relationship Id="rId6" Type="http://schemas.openxmlformats.org/officeDocument/2006/relationships/tags" Target="../tags/tag878.xml"/><Relationship Id="rId11" Type="http://schemas.openxmlformats.org/officeDocument/2006/relationships/tags" Target="../tags/tag883.xml"/><Relationship Id="rId24" Type="http://schemas.openxmlformats.org/officeDocument/2006/relationships/slideLayout" Target="../slideLayouts/slideLayout41.xml"/><Relationship Id="rId5" Type="http://schemas.openxmlformats.org/officeDocument/2006/relationships/tags" Target="../tags/tag877.xml"/><Relationship Id="rId15" Type="http://schemas.openxmlformats.org/officeDocument/2006/relationships/tags" Target="../tags/tag887.xml"/><Relationship Id="rId23" Type="http://schemas.openxmlformats.org/officeDocument/2006/relationships/tags" Target="../tags/tag895.xml"/><Relationship Id="rId10" Type="http://schemas.openxmlformats.org/officeDocument/2006/relationships/tags" Target="../tags/tag882.xml"/><Relationship Id="rId19" Type="http://schemas.openxmlformats.org/officeDocument/2006/relationships/tags" Target="../tags/tag891.xml"/><Relationship Id="rId4" Type="http://schemas.openxmlformats.org/officeDocument/2006/relationships/tags" Target="../tags/tag876.xml"/><Relationship Id="rId9" Type="http://schemas.openxmlformats.org/officeDocument/2006/relationships/tags" Target="../tags/tag881.xml"/><Relationship Id="rId14" Type="http://schemas.openxmlformats.org/officeDocument/2006/relationships/tags" Target="../tags/tag886.xml"/><Relationship Id="rId22" Type="http://schemas.openxmlformats.org/officeDocument/2006/relationships/tags" Target="../tags/tag89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tags" Target="../tags/tag898.xml"/><Relationship Id="rId7" Type="http://schemas.openxmlformats.org/officeDocument/2006/relationships/image" Target="../media/image6.png"/><Relationship Id="rId2" Type="http://schemas.openxmlformats.org/officeDocument/2006/relationships/tags" Target="../tags/tag897.xml"/><Relationship Id="rId1" Type="http://schemas.openxmlformats.org/officeDocument/2006/relationships/tags" Target="../tags/tag896.xml"/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41.xml"/><Relationship Id="rId4" Type="http://schemas.openxmlformats.org/officeDocument/2006/relationships/tags" Target="../tags/tag89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53.xml"/><Relationship Id="rId1" Type="http://schemas.openxmlformats.org/officeDocument/2006/relationships/tags" Target="../tags/tag900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tags" Target="../tags/tag908.xml"/><Relationship Id="rId13" Type="http://schemas.openxmlformats.org/officeDocument/2006/relationships/image" Target="../media/image12.png"/><Relationship Id="rId3" Type="http://schemas.openxmlformats.org/officeDocument/2006/relationships/tags" Target="../tags/tag903.xml"/><Relationship Id="rId7" Type="http://schemas.openxmlformats.org/officeDocument/2006/relationships/tags" Target="../tags/tag907.xml"/><Relationship Id="rId12" Type="http://schemas.openxmlformats.org/officeDocument/2006/relationships/image" Target="../media/image11.png"/><Relationship Id="rId2" Type="http://schemas.openxmlformats.org/officeDocument/2006/relationships/tags" Target="../tags/tag902.xml"/><Relationship Id="rId16" Type="http://schemas.openxmlformats.org/officeDocument/2006/relationships/image" Target="../media/image39.png"/><Relationship Id="rId1" Type="http://schemas.openxmlformats.org/officeDocument/2006/relationships/tags" Target="../tags/tag901.xml"/><Relationship Id="rId6" Type="http://schemas.openxmlformats.org/officeDocument/2006/relationships/tags" Target="../tags/tag906.xml"/><Relationship Id="rId11" Type="http://schemas.openxmlformats.org/officeDocument/2006/relationships/image" Target="../media/image17.jpeg"/><Relationship Id="rId5" Type="http://schemas.openxmlformats.org/officeDocument/2006/relationships/tags" Target="../tags/tag905.xml"/><Relationship Id="rId15" Type="http://schemas.openxmlformats.org/officeDocument/2006/relationships/image" Target="../media/image38.png"/><Relationship Id="rId10" Type="http://schemas.openxmlformats.org/officeDocument/2006/relationships/notesSlide" Target="../notesSlides/notesSlide8.xml"/><Relationship Id="rId4" Type="http://schemas.openxmlformats.org/officeDocument/2006/relationships/tags" Target="../tags/tag904.xml"/><Relationship Id="rId9" Type="http://schemas.openxmlformats.org/officeDocument/2006/relationships/slideLayout" Target="../slideLayouts/slideLayout97.xml"/><Relationship Id="rId1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9.xml"/><Relationship Id="rId3" Type="http://schemas.openxmlformats.org/officeDocument/2006/relationships/tags" Target="../tags/tag911.xml"/><Relationship Id="rId7" Type="http://schemas.openxmlformats.org/officeDocument/2006/relationships/slideLayout" Target="../slideLayouts/slideLayout115.xml"/><Relationship Id="rId2" Type="http://schemas.openxmlformats.org/officeDocument/2006/relationships/tags" Target="../tags/tag910.xml"/><Relationship Id="rId1" Type="http://schemas.openxmlformats.org/officeDocument/2006/relationships/tags" Target="../tags/tag909.xml"/><Relationship Id="rId6" Type="http://schemas.openxmlformats.org/officeDocument/2006/relationships/tags" Target="../tags/tag914.xml"/><Relationship Id="rId5" Type="http://schemas.openxmlformats.org/officeDocument/2006/relationships/tags" Target="../tags/tag913.xml"/><Relationship Id="rId4" Type="http://schemas.openxmlformats.org/officeDocument/2006/relationships/tags" Target="../tags/tag912.xml"/><Relationship Id="rId9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1570354" y="1799590"/>
            <a:ext cx="7365827" cy="2268855"/>
          </a:xfrm>
          <a:prstGeom prst="rect">
            <a:avLst/>
          </a:prstGeo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Pts val="6000"/>
              <a:buFont typeface="Arial" panose="020B0604020202020204" pitchFamily="34" charset="0"/>
              <a:buNone/>
              <a:defRPr sz="6600" b="0" u="none" strike="noStrike" kern="1200" cap="none" spc="800" normalizeH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</a:defRPr>
            </a:lvl1pPr>
          </a:lstStyle>
          <a:p>
            <a:pPr marL="0" indent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571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上海麦</a:t>
            </a:r>
          </a:p>
          <a:p>
            <a:pPr marL="0" indent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35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嵌入式系统培训</a:t>
            </a:r>
          </a:p>
        </p:txBody>
      </p:sp>
      <p:sp>
        <p:nvSpPr>
          <p:cNvPr id="14" name="文本框 34"/>
          <p:cNvSpPr txBox="1"/>
          <p:nvPr/>
        </p:nvSpPr>
        <p:spPr>
          <a:xfrm>
            <a:off x="8644890" y="3510915"/>
            <a:ext cx="168656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2437765">
              <a:lnSpc>
                <a:spcPct val="150000"/>
              </a:lnSpc>
            </a:pPr>
            <a:r>
              <a:rPr lang="zh-CN" altLang="en-US" sz="1200" b="1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扫码关注公众号</a:t>
            </a:r>
            <a:endParaRPr lang="en-US" altLang="zh-CN" sz="1200" b="1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defTabSz="2437765">
              <a:lnSpc>
                <a:spcPct val="150000"/>
              </a:lnSpc>
            </a:pPr>
            <a:r>
              <a:rPr lang="zh-CN" altLang="en-US" sz="1200" b="1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获取更多干货</a:t>
            </a:r>
          </a:p>
        </p:txBody>
      </p:sp>
    </p:spTree>
    <p:custDataLst>
      <p:tags r:id="rId1"/>
    </p:custDataLst>
  </p:cSld>
  <p:clrMapOvr>
    <a:masterClrMapping/>
  </p:clrMapOvr>
  <p:transition advClick="0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/>
          <p:nvPr userDrawn="1">
            <p:custDataLst>
              <p:tags r:id="rId2"/>
            </p:custDataLst>
          </p:nvPr>
        </p:nvPicPr>
        <p:blipFill>
          <a:blip r:embed="rId9" r:link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0" y="127000"/>
            <a:ext cx="12192000" cy="6858000"/>
          </a:xfrm>
          <a:prstGeom prst="rect">
            <a:avLst/>
          </a:prstGeom>
        </p:spPr>
      </p:pic>
      <p:sp>
        <p:nvSpPr>
          <p:cNvPr id="9" name="矩形 8"/>
          <p:cNvSpPr/>
          <p:nvPr userDrawn="1">
            <p:custDataLst>
              <p:tags r:id="rId3"/>
            </p:custDataLst>
          </p:nvPr>
        </p:nvSpPr>
        <p:spPr>
          <a:xfrm>
            <a:off x="291636" y="0"/>
            <a:ext cx="11608728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4"/>
            </p:custDataLst>
          </p:nvPr>
        </p:nvPicPr>
        <p:blipFill rotWithShape="1">
          <a:blip r:embed="rId11"/>
          <a:srcRect t="3772" b="3772"/>
          <a:stretch>
            <a:fillRect/>
          </a:stretch>
        </p:blipFill>
        <p:spPr>
          <a:xfrm>
            <a:off x="43" y="0"/>
            <a:ext cx="12192000" cy="685800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9200" h="10800">
                <a:moveTo>
                  <a:pt x="0" y="0"/>
                </a:moveTo>
                <a:lnTo>
                  <a:pt x="19200" y="0"/>
                </a:lnTo>
                <a:lnTo>
                  <a:pt x="19200" y="10800"/>
                </a:lnTo>
                <a:lnTo>
                  <a:pt x="0" y="1080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4" name="装饰 1"/>
          <p:cNvSpPr/>
          <p:nvPr>
            <p:custDataLst>
              <p:tags r:id="rId5"/>
            </p:custDataLst>
          </p:nvPr>
        </p:nvSpPr>
        <p:spPr>
          <a:xfrm flipH="1">
            <a:off x="4721225" y="0"/>
            <a:ext cx="7470775" cy="6858635"/>
          </a:xfrm>
          <a:custGeom>
            <a:avLst/>
            <a:gdLst>
              <a:gd name="connsiteX0" fmla="*/ 0 w 5831863"/>
              <a:gd name="connsiteY0" fmla="*/ 0 h 5073906"/>
              <a:gd name="connsiteX1" fmla="*/ 3773052 w 5831863"/>
              <a:gd name="connsiteY1" fmla="*/ 0 h 5073906"/>
              <a:gd name="connsiteX2" fmla="*/ 5831863 w 5831863"/>
              <a:gd name="connsiteY2" fmla="*/ 5073906 h 5073906"/>
              <a:gd name="connsiteX3" fmla="*/ 0 w 5831863"/>
              <a:gd name="connsiteY3" fmla="*/ 5073906 h 5073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31863" h="5073906">
                <a:moveTo>
                  <a:pt x="0" y="0"/>
                </a:moveTo>
                <a:lnTo>
                  <a:pt x="3773052" y="0"/>
                </a:lnTo>
                <a:lnTo>
                  <a:pt x="5831863" y="5073906"/>
                </a:lnTo>
                <a:lnTo>
                  <a:pt x="0" y="5073906"/>
                </a:lnTo>
                <a:close/>
              </a:path>
            </a:pathLst>
          </a:custGeom>
          <a:solidFill>
            <a:srgbClr val="FFFFFF">
              <a:alpha val="7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920000" rtlCol="0" anchor="ctr">
            <a:normAutofit/>
          </a:bodyPr>
          <a:lstStyle/>
          <a:p>
            <a:pPr lvl="0"/>
            <a:endParaRPr lang="en-US" altLang="zh-CN" sz="3735" b="1" dirty="0">
              <a:solidFill>
                <a:srgbClr val="000000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  <a:sym typeface="Arial" panose="020B0604020202020204" pitchFamily="34" charset="0"/>
            </a:endParaRPr>
          </a:p>
        </p:txBody>
      </p:sp>
      <p:sp>
        <p:nvSpPr>
          <p:cNvPr id="8" name="Title 6"/>
          <p:cNvSpPr txBox="1"/>
          <p:nvPr>
            <p:custDataLst>
              <p:tags r:id="rId6"/>
            </p:custDataLst>
          </p:nvPr>
        </p:nvSpPr>
        <p:spPr>
          <a:xfrm>
            <a:off x="6194425" y="3026410"/>
            <a:ext cx="5998210" cy="177927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91440" tIns="45720" rIns="91440" bIns="45720" anchor="ctr" anchorCtr="0">
            <a:no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-285750" algn="l" fontAlgn="ctr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Wingdings" panose="05000000000000000000" charset="0"/>
              <a:buNone/>
            </a:pPr>
            <a:r>
              <a:rPr lang="zh-CN" sz="2400" spc="200">
                <a:ln w="3175">
                  <a:noFill/>
                  <a:prstDash val="dash"/>
                </a:ln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人生第一句话也许是”妈妈!“, 而单片机的第一句话一定是 "Hello World !"</a:t>
            </a:r>
          </a:p>
        </p:txBody>
      </p:sp>
    </p:spTree>
    <p:custDataLst>
      <p:tags r:id="rId1"/>
    </p:custDataLst>
  </p:cSld>
  <p:clrMapOvr>
    <a:masterClrMapping/>
  </p:clrMapOvr>
  <p:transition advClick="0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549219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 userDrawn="1">
            <p:custDataLst>
              <p:tags r:id="rId3"/>
            </p:custDataLst>
          </p:nvPr>
        </p:nvSpPr>
        <p:spPr>
          <a:xfrm>
            <a:off x="0" y="226502"/>
            <a:ext cx="12192000" cy="4572688"/>
          </a:xfrm>
          <a:prstGeom prst="rect">
            <a:avLst/>
          </a:prstGeom>
          <a:solidFill>
            <a:srgbClr val="EEF1F6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0" name="直接连接符 9"/>
          <p:cNvCxnSpPr/>
          <p:nvPr>
            <p:custDataLst>
              <p:tags r:id="rId4"/>
            </p:custDataLst>
          </p:nvPr>
        </p:nvCxnSpPr>
        <p:spPr>
          <a:xfrm>
            <a:off x="6096000" y="4953039"/>
            <a:ext cx="0" cy="1219210"/>
          </a:xfrm>
          <a:prstGeom prst="line">
            <a:avLst/>
          </a:prstGeom>
          <a:ln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6"/>
          <p:cNvSpPr txBox="1"/>
          <p:nvPr>
            <p:custDataLst>
              <p:tags r:id="rId5"/>
            </p:custDataLst>
          </p:nvPr>
        </p:nvSpPr>
        <p:spPr>
          <a:xfrm>
            <a:off x="1089025" y="5043170"/>
            <a:ext cx="4644390" cy="103886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91440" tIns="45720" rIns="91440" bIns="45720" anchor="ctr" anchorCtr="0">
            <a:no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-285750" algn="ctr" fontAlgn="ctr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Wingdings" panose="05000000000000000000" charset="0"/>
              <a:buNone/>
            </a:pPr>
            <a:r>
              <a:rPr lang="zh-CN" sz="1800" spc="50">
                <a:ln w="3175">
                  <a:noFill/>
                  <a:prstDash val="dash"/>
                </a:ln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ADC原理</a:t>
            </a:r>
          </a:p>
          <a:p>
            <a:pPr marL="0" lvl="0" indent="-285750" algn="ctr" fontAlgn="ctr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Wingdings" panose="05000000000000000000" charset="0"/>
              <a:buNone/>
            </a:pPr>
            <a:r>
              <a:rPr lang="zh-CN" sz="1800" spc="50">
                <a:ln w="3175">
                  <a:noFill/>
                  <a:prstDash val="dash"/>
                </a:ln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我们把世界看错了，却说世界欺骗了我们</a:t>
            </a:r>
          </a:p>
        </p:txBody>
      </p:sp>
      <p:sp>
        <p:nvSpPr>
          <p:cNvPr id="5" name="Title 6"/>
          <p:cNvSpPr txBox="1"/>
          <p:nvPr>
            <p:custDataLst>
              <p:tags r:id="rId6"/>
            </p:custDataLst>
          </p:nvPr>
        </p:nvSpPr>
        <p:spPr>
          <a:xfrm>
            <a:off x="6594990" y="5043212"/>
            <a:ext cx="4495813" cy="103886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91440" tIns="45720" rIns="91440" bIns="45720" anchor="ctr" anchorCtr="0">
            <a:no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-285750" algn="ctr" fontAlgn="ctr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Wingdings" panose="05000000000000000000" charset="0"/>
              <a:buNone/>
            </a:pPr>
            <a:r>
              <a:rPr lang="zh-CN" sz="1800" spc="50">
                <a:ln w="3175">
                  <a:noFill/>
                  <a:prstDash val="dash"/>
                </a:ln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DAC原理</a:t>
            </a:r>
          </a:p>
          <a:p>
            <a:pPr marL="0" lvl="0" indent="-285750" algn="ctr" fontAlgn="ctr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Wingdings" panose="05000000000000000000" charset="0"/>
              <a:buNone/>
            </a:pPr>
            <a:r>
              <a:rPr lang="zh-CN" sz="1800" spc="50">
                <a:ln w="3175">
                  <a:noFill/>
                  <a:prstDash val="dash"/>
                </a:ln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人心的发动，是用语言来表达的</a:t>
            </a: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214418" y="259766"/>
            <a:ext cx="5723537" cy="214236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6115898" y="264595"/>
            <a:ext cx="5898159" cy="218304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214418" y="2705188"/>
                <a:ext cx="5518997" cy="21236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kumimoji="1" lang="zh-CN" altLang="en-US" sz="1200" dirty="0"/>
                  <a:t>并行比较型：由多个比较器同时比较，速度非常快，但</a:t>
                </a:r>
                <a:r>
                  <a:rPr kumimoji="1" lang="en-US" altLang="zh-CN" sz="1200" dirty="0"/>
                  <a:t>N</a:t>
                </a:r>
                <a:r>
                  <a:rPr kumimoji="1" lang="zh-CN" altLang="en-US" sz="1200" dirty="0"/>
                  <a:t>位精度需要</a:t>
                </a:r>
                <a:r>
                  <a:rPr kumimoji="1" lang="en-US" altLang="zh-CN" sz="1200" dirty="0"/>
                  <a:t>2N-1</a:t>
                </a:r>
                <a:r>
                  <a:rPr kumimoji="1" lang="zh-CN" altLang="en-US" sz="1200" dirty="0"/>
                  <a:t>个比较器，价格昂贵。</a:t>
                </a:r>
                <a:endParaRPr kumimoji="1" lang="en-US" altLang="zh-CN" sz="1200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kumimoji="1" lang="zh-CN" altLang="en-US" sz="1200" dirty="0"/>
                  <a:t>逐次逼近型：顾名思义，由比较器和一个</a:t>
                </a:r>
                <a:r>
                  <a:rPr kumimoji="1" lang="en-US" altLang="zh-CN" sz="1200" dirty="0"/>
                  <a:t>DA</a:t>
                </a:r>
                <a:r>
                  <a:rPr kumimoji="1" lang="zh-CN" altLang="en-US" sz="1200" dirty="0"/>
                  <a:t>转换器进行逐次比较。速度快，但精度较高（</a:t>
                </a:r>
                <a:r>
                  <a:rPr kumimoji="1" lang="en-US" altLang="zh-CN" sz="1200" dirty="0"/>
                  <a:t>&gt;12bit</a:t>
                </a:r>
                <a:r>
                  <a:rPr kumimoji="1" lang="zh-CN" altLang="en-US" sz="1200" dirty="0"/>
                  <a:t>）时成本高。</a:t>
                </a:r>
                <a:endParaRPr kumimoji="1" lang="en-US" altLang="zh-CN" sz="1200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kumimoji="1" lang="zh-CN" altLang="en-US" sz="1200" dirty="0"/>
                  <a:t>积分型：将输入电压转换成频率，在用计数器获得数值。简单、精度高但速率低。</a:t>
                </a:r>
                <a:endParaRPr kumimoji="1" lang="en-US" altLang="zh-CN" sz="1200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l-GR" altLang="zh-CN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kumimoji="1" lang="en-US" altLang="zh-CN" sz="1200" dirty="0"/>
                  <a:t>-</a:t>
                </a:r>
                <a14:m>
                  <m:oMath xmlns:m="http://schemas.openxmlformats.org/officeDocument/2006/math">
                    <m:r>
                      <a:rPr kumimoji="1" lang="en-US" altLang="zh-CN" sz="12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</m:oMath>
                </a14:m>
                <a:r>
                  <a:rPr kumimoji="1" lang="zh-CN" altLang="en-US" sz="1200" dirty="0"/>
                  <a:t>型：用很低的采样分辨率（</a:t>
                </a:r>
                <a:r>
                  <a:rPr kumimoji="1" lang="en-US" altLang="zh-CN" sz="1200" dirty="0"/>
                  <a:t>1bit</a:t>
                </a:r>
                <a:r>
                  <a:rPr kumimoji="1" lang="zh-CN" altLang="en-US" sz="1200" dirty="0"/>
                  <a:t>）和过采样技术，再通过数字滤波的方法增加有效分辨率。再对数据做抽取处理降低采样率。特点是模拟电路结构简单，数字电路结构复杂。</a:t>
                </a:r>
                <a:endParaRPr kumimoji="1" lang="en-US" altLang="zh-CN" sz="1200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kumimoji="1" lang="zh-CN" altLang="en-US" sz="1200" dirty="0"/>
                  <a:t>压频变换型：可以理解为一个压控振荡器，后端需要配合一个高精度的计时器来计数。低功耗、低价格。</a:t>
                </a:r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418" y="2705188"/>
                <a:ext cx="5518997" cy="2123658"/>
              </a:xfrm>
              <a:prstGeom prst="rect">
                <a:avLst/>
              </a:prstGeom>
              <a:blipFill>
                <a:blip r:embed="rId13"/>
                <a:stretch>
                  <a:fillRect t="-575" b="-14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本框 11"/>
          <p:cNvSpPr txBox="1"/>
          <p:nvPr/>
        </p:nvSpPr>
        <p:spPr>
          <a:xfrm>
            <a:off x="6083180" y="2720621"/>
            <a:ext cx="55189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zh-CN" altLang="en-US" sz="1200" dirty="0"/>
              <a:t>电压输出型：通过电阻网络分压来产生需要的输出信号。</a:t>
            </a:r>
            <a:endParaRPr kumimoji="1" lang="en-US" altLang="zh-CN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zh-CN" altLang="en-US" sz="1200" dirty="0"/>
              <a:t>电流输出型：通过电流型电阻网对内部电流源分流，产生需要输出的信号。</a:t>
            </a:r>
            <a:endParaRPr kumimoji="1" lang="en-US" altLang="zh-CN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-US" altLang="zh-CN" sz="1200" dirty="0"/>
              <a:t>PWM</a:t>
            </a:r>
            <a:r>
              <a:rPr kumimoji="1" lang="zh-CN" altLang="en-US" sz="1200" dirty="0"/>
              <a:t>型：通过调整信号的脉冲宽度来改变输出信号的“能量”大小。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6115898" y="3639936"/>
            <a:ext cx="55189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dirty="0"/>
              <a:t>ADC</a:t>
            </a:r>
            <a:r>
              <a:rPr kumimoji="1" lang="zh-CN" altLang="en-US" sz="1200" dirty="0"/>
              <a:t>和</a:t>
            </a:r>
            <a:r>
              <a:rPr kumimoji="1" lang="en-US" altLang="zh-CN" sz="1200" dirty="0"/>
              <a:t>DAC</a:t>
            </a:r>
            <a:r>
              <a:rPr kumimoji="1" lang="zh-CN" altLang="en-US" sz="1200" dirty="0"/>
              <a:t>的主要技术指标</a:t>
            </a:r>
            <a:endParaRPr kumimoji="1" lang="en-US" altLang="zh-CN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zh-CN" altLang="en-US" sz="1200" dirty="0"/>
              <a:t>分辨率：最低有效位所需要的模拟电压变化量。往往和有效位数相关，也和量程相关。</a:t>
            </a:r>
            <a:endParaRPr kumimoji="1" lang="en-US" altLang="zh-CN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zh-CN" altLang="en-US" sz="1200" dirty="0"/>
              <a:t>速率：</a:t>
            </a:r>
            <a:r>
              <a:rPr kumimoji="1" lang="en-US" altLang="zh-CN" sz="1200" dirty="0"/>
              <a:t>ADC</a:t>
            </a:r>
            <a:r>
              <a:rPr kumimoji="1" lang="zh-CN" altLang="en-US" sz="1200" dirty="0"/>
              <a:t>或</a:t>
            </a:r>
            <a:r>
              <a:rPr kumimoji="1" lang="en-US" altLang="zh-CN" sz="1200" dirty="0"/>
              <a:t>DAC</a:t>
            </a:r>
            <a:r>
              <a:rPr kumimoji="1" lang="zh-CN" altLang="en-US" sz="1200" dirty="0"/>
              <a:t>的输入输出建立时间。</a:t>
            </a:r>
          </a:p>
        </p:txBody>
      </p:sp>
    </p:spTree>
    <p:custDataLst>
      <p:tags r:id="rId1"/>
    </p:custDataLst>
  </p:cSld>
  <p:clrMapOvr>
    <a:masterClrMapping/>
  </p:clrMapOvr>
  <p:transition advClick="0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>
            <p:custDataLst>
              <p:tags r:id="rId2"/>
            </p:custDataLst>
          </p:nvPr>
        </p:nvSpPr>
        <p:spPr>
          <a:xfrm>
            <a:off x="291636" y="0"/>
            <a:ext cx="11608728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r>
              <a:rPr lang="zh-CN" altLang="en-US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简单地说</a:t>
            </a:r>
            <a:r>
              <a:rPr lang="en-US" altLang="zh-CN" dirty="0" err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lwip</a:t>
            </a:r>
            <a:r>
              <a:rPr lang="zh-CN" altLang="en-US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就是 一个 删减版的 </a:t>
            </a:r>
            <a:r>
              <a:rPr lang="en-US" altLang="zh-CN" dirty="0" err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tcpip</a:t>
            </a:r>
            <a:r>
              <a:rPr lang="en-US" altLang="zh-CN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协议栈</a:t>
            </a:r>
          </a:p>
        </p:txBody>
      </p:sp>
      <p:sp>
        <p:nvSpPr>
          <p:cNvPr id="10" name="矩形 9"/>
          <p:cNvSpPr/>
          <p:nvPr>
            <p:custDataLst>
              <p:tags r:id="rId3"/>
            </p:custDataLst>
          </p:nvPr>
        </p:nvSpPr>
        <p:spPr>
          <a:xfrm>
            <a:off x="5943648" y="0"/>
            <a:ext cx="609605" cy="6858000"/>
          </a:xfrm>
          <a:prstGeom prst="rect">
            <a:avLst/>
          </a:prstGeom>
          <a:solidFill>
            <a:srgbClr val="5E7A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5" name="图片 4"/>
          <p:cNvPicPr preferRelativeResize="0">
            <a:picLocks noChangeAspect="1"/>
          </p:cNvPicPr>
          <p:nvPr>
            <p:custDataLst>
              <p:tags r:id="rId4"/>
            </p:custDataLst>
          </p:nvPr>
        </p:nvPicPr>
        <p:blipFill rotWithShape="1">
          <a:blip r:embed="rId9"/>
          <a:srcRect t="-6883" b="-6883"/>
          <a:stretch>
            <a:fillRect/>
          </a:stretch>
        </p:blipFill>
        <p:spPr>
          <a:xfrm>
            <a:off x="0" y="-25"/>
            <a:ext cx="5943648" cy="6858051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9360" h="10800">
                <a:moveTo>
                  <a:pt x="0" y="0"/>
                </a:moveTo>
                <a:lnTo>
                  <a:pt x="9360" y="0"/>
                </a:lnTo>
                <a:lnTo>
                  <a:pt x="9360" y="10800"/>
                </a:lnTo>
                <a:lnTo>
                  <a:pt x="0" y="10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/>
            <a:stretch>
              <a:fillRect/>
            </a:stretch>
          </a:blipFill>
        </p:spPr>
      </p:pic>
      <p:sp>
        <p:nvSpPr>
          <p:cNvPr id="7" name="文本框 6"/>
          <p:cNvSpPr txBox="1"/>
          <p:nvPr>
            <p:custDataLst>
              <p:tags r:id="rId5"/>
            </p:custDataLst>
          </p:nvPr>
        </p:nvSpPr>
        <p:spPr>
          <a:xfrm>
            <a:off x="7162857" y="457200"/>
            <a:ext cx="4572038" cy="1206766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sz="3200" b="1" spc="3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不懂傅立叶变换</a:t>
            </a:r>
          </a:p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sz="3200" b="1" spc="3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的工程师不是好老师</a:t>
            </a:r>
          </a:p>
        </p:txBody>
      </p:sp>
      <p:sp>
        <p:nvSpPr>
          <p:cNvPr id="6" name="矩形 5"/>
          <p:cNvSpPr/>
          <p:nvPr>
            <p:custDataLst>
              <p:tags r:id="rId6"/>
            </p:custDataLst>
          </p:nvPr>
        </p:nvSpPr>
        <p:spPr>
          <a:xfrm>
            <a:off x="6553253" y="1968775"/>
            <a:ext cx="5181641" cy="76201"/>
          </a:xfrm>
          <a:prstGeom prst="rect">
            <a:avLst/>
          </a:prstGeom>
          <a:solidFill>
            <a:srgbClr val="5E7A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844889" y="2425986"/>
            <a:ext cx="470124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距今约</a:t>
            </a:r>
            <a:r>
              <a:rPr kumimoji="1" lang="en-US" altLang="zh-CN" dirty="0"/>
              <a:t>200</a:t>
            </a:r>
            <a:r>
              <a:rPr kumimoji="1" lang="zh-CN" altLang="en-US" dirty="0"/>
              <a:t>年前（</a:t>
            </a:r>
            <a:r>
              <a:rPr kumimoji="1" lang="en-US" altLang="zh-CN" dirty="0"/>
              <a:t>1822</a:t>
            </a:r>
            <a:r>
              <a:rPr kumimoji="1" lang="zh-CN" altLang="en-US" dirty="0"/>
              <a:t>年）傅立叶发表的</a:t>
            </a:r>
            <a:r>
              <a:rPr kumimoji="1" lang="en-US" altLang="zh-CN" dirty="0"/>
              <a:t>《</a:t>
            </a:r>
            <a:r>
              <a:rPr kumimoji="1" lang="zh-CN" altLang="en-US" dirty="0"/>
              <a:t>热的解析理论</a:t>
            </a:r>
            <a:r>
              <a:rPr kumimoji="1" lang="en-US" altLang="zh-CN" dirty="0"/>
              <a:t>》</a:t>
            </a:r>
            <a:r>
              <a:rPr kumimoji="1" lang="zh-CN" altLang="en-US" dirty="0"/>
              <a:t>正式发表了我们现在称为“傅立叶级数”的三角级数方法。最初是被用于分析热过程的工具，本来没有被非常好的重视。</a:t>
            </a:r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神奇的是一百多年后，现代数学发现傅立叶变换具有非常好的性质，在众多场合都可以使用。如今已经被各类工程领域所广泛采用，包括通讯、医疗、音视频处理和压缩，光谱分析</a:t>
            </a:r>
            <a:r>
              <a:rPr kumimoji="1" lang="en-US" altLang="zh-CN" dirty="0"/>
              <a:t>……</a:t>
            </a:r>
            <a:r>
              <a:rPr kumimoji="1" lang="zh-CN" altLang="en-US" dirty="0"/>
              <a:t>，甚至量子力学。</a:t>
            </a:r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现在很多地方都不再需要工程师自己去完成傅立叶变换了，但同时我们也失去了体会其精妙思想的机会。</a:t>
            </a:r>
            <a:endParaRPr kumimoji="1" lang="en-US" altLang="zh-CN" dirty="0"/>
          </a:p>
        </p:txBody>
      </p:sp>
    </p:spTree>
    <p:custDataLst>
      <p:tags r:id="rId1"/>
    </p:custDataLst>
  </p:cSld>
  <p:clrMapOvr>
    <a:masterClrMapping/>
  </p:clrMapOvr>
  <p:transition advClick="0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>
            <p:custDataLst>
              <p:tags r:id="rId2"/>
            </p:custDataLst>
          </p:nvPr>
        </p:nvSpPr>
        <p:spPr>
          <a:xfrm>
            <a:off x="291465" y="0"/>
            <a:ext cx="11608435" cy="5306695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-152" y="2025744"/>
            <a:ext cx="6858000" cy="4311650"/>
            <a:chOff x="2667000" y="345442"/>
            <a:chExt cx="6858000" cy="4311650"/>
          </a:xfrm>
        </p:grpSpPr>
        <p:pic>
          <p:nvPicPr>
            <p:cNvPr id="4" name="图片 3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7"/>
            <a:stretch>
              <a:fillRect/>
            </a:stretch>
          </p:blipFill>
          <p:spPr>
            <a:xfrm>
              <a:off x="2667000" y="345442"/>
              <a:ext cx="6858000" cy="3187700"/>
            </a:xfrm>
            <a:prstGeom prst="rect">
              <a:avLst/>
            </a:prstGeom>
          </p:spPr>
        </p:pic>
        <p:sp>
          <p:nvSpPr>
            <p:cNvPr id="7" name="文本框 6"/>
            <p:cNvSpPr txBox="1"/>
            <p:nvPr/>
          </p:nvSpPr>
          <p:spPr>
            <a:xfrm>
              <a:off x="3081528" y="3435436"/>
              <a:ext cx="39319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dirty="0"/>
                <a:t>机器语言</a:t>
              </a: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4077186" y="3431028"/>
              <a:ext cx="39319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dirty="0"/>
                <a:t>汇编语言</a:t>
              </a: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5153130" y="3429000"/>
              <a:ext cx="39319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dirty="0"/>
                <a:t>C</a:t>
              </a:r>
              <a:r>
                <a:rPr kumimoji="1" lang="zh-CN" altLang="en-US" dirty="0"/>
                <a:t>语言</a:t>
              </a: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5985720" y="3438473"/>
              <a:ext cx="39319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dirty="0"/>
                <a:t>RTOS</a:t>
              </a:r>
              <a:endParaRPr kumimoji="1" lang="zh-CN" altLang="en-US" dirty="0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6818310" y="3413570"/>
              <a:ext cx="39319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dirty="0"/>
                <a:t>大型</a:t>
              </a:r>
              <a:r>
                <a:rPr kumimoji="1" lang="en-US" altLang="zh-CN" dirty="0"/>
                <a:t>OS</a:t>
              </a:r>
              <a:endParaRPr kumimoji="1" lang="zh-CN" altLang="en-US" dirty="0"/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7774896" y="3408891"/>
              <a:ext cx="39319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dirty="0"/>
                <a:t>？？？？</a:t>
              </a: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8881110" y="3458212"/>
              <a:ext cx="546735" cy="11988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dirty="0"/>
                <a:t>被</a:t>
              </a:r>
              <a:r>
                <a:rPr kumimoji="1" lang="en-US" altLang="zh-CN" dirty="0"/>
                <a:t>AI</a:t>
              </a:r>
              <a:r>
                <a:rPr kumimoji="1" lang="zh-CN" altLang="en-US" dirty="0"/>
                <a:t>毁灭</a:t>
              </a:r>
            </a:p>
          </p:txBody>
        </p:sp>
      </p:grpSp>
      <p:sp>
        <p:nvSpPr>
          <p:cNvPr id="15" name="文本框 14"/>
          <p:cNvSpPr txBox="1"/>
          <p:nvPr/>
        </p:nvSpPr>
        <p:spPr>
          <a:xfrm>
            <a:off x="6931025" y="1462405"/>
            <a:ext cx="5062855" cy="5077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事实上</a:t>
            </a:r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RTOS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的发展晚于我们常见的</a:t>
            </a:r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Linux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和</a:t>
            </a:r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Windows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等多任务操作系统。</a:t>
            </a:r>
            <a:endParaRPr kumimoji="1"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1981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年世界上第一个商业版嵌入式操作系统（</a:t>
            </a:r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VRTX32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）发布，当时只支持一些</a:t>
            </a:r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16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位的单片机，如</a:t>
            </a:r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8086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系列。</a:t>
            </a:r>
            <a:endParaRPr kumimoji="1"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1990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年拉布罗斯</a:t>
            </a:r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(Labrosse)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，编写了一个实时操作系统内核，名为</a:t>
            </a:r>
            <a:r>
              <a:rPr kumimoji="1"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uC</a:t>
            </a:r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/OS-II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。</a:t>
            </a:r>
            <a:endParaRPr kumimoji="1"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2012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年由中国开源社区主导开发的开源实时操作系统</a:t>
            </a:r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RT-Thread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1.0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发布了。</a:t>
            </a:r>
            <a:endParaRPr kumimoji="1"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RTOS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和</a:t>
            </a:r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Linux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或者</a:t>
            </a:r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Windows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最大的差别其实是内存管理方式。由此延伸出不同的程序运行策略。</a:t>
            </a:r>
            <a:endParaRPr kumimoji="1"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>
            <p:custDataLst>
              <p:tags r:id="rId3"/>
            </p:custDataLst>
          </p:nvPr>
        </p:nvSpPr>
        <p:spPr>
          <a:xfrm>
            <a:off x="430587" y="387985"/>
            <a:ext cx="4572038" cy="1206766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 altLang="zh-CN" sz="4000" b="1" spc="3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RTOS </a:t>
            </a:r>
            <a:r>
              <a:rPr lang="zh-CN" altLang="en-US" sz="4000" b="1" spc="3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进化史</a:t>
            </a:r>
          </a:p>
        </p:txBody>
      </p:sp>
    </p:spTree>
    <p:custDataLst>
      <p:tags r:id="rId1"/>
    </p:custDataLst>
  </p:cSld>
  <p:clrMapOvr>
    <a:masterClrMapping/>
  </p:clrMapOvr>
  <p:transition advClick="0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卡通人物&#10;&#10;描述已自动生成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8376" y="887113"/>
            <a:ext cx="3807955" cy="3807955"/>
          </a:xfrm>
          <a:prstGeom prst="rect">
            <a:avLst/>
          </a:prstGeom>
        </p:spPr>
      </p:pic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pic>
        <p:nvPicPr>
          <p:cNvPr id="12" name="图片 11" descr="手机屏幕截图&#10;&#10;描述已自动生成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337" y="1670123"/>
            <a:ext cx="6477963" cy="4379297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437742" y="6154831"/>
            <a:ext cx="404149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Source: Bluetooth, 2020 Market Update</a:t>
            </a:r>
            <a:endParaRPr kumimoji="1" lang="zh-CN" alt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50637" y="4695072"/>
            <a:ext cx="3594863" cy="1819714"/>
          </a:xfrm>
          <a:prstGeom prst="rect">
            <a:avLst/>
          </a:prstGeom>
        </p:spPr>
      </p:pic>
      <p:sp>
        <p:nvSpPr>
          <p:cNvPr id="9" name="文本占位符 1"/>
          <p:cNvSpPr>
            <a:spLocks noGrp="1"/>
          </p:cNvSpPr>
          <p:nvPr>
            <p:ph type="body" sz="quarter" idx="13"/>
          </p:nvPr>
        </p:nvSpPr>
        <p:spPr>
          <a:xfrm>
            <a:off x="523240" y="430780"/>
            <a:ext cx="7954935" cy="1035223"/>
          </a:xfrm>
        </p:spPr>
        <p:txBody>
          <a:bodyPr>
            <a:normAutofit/>
          </a:bodyPr>
          <a:lstStyle/>
          <a:p>
            <a:r>
              <a:rPr kumimoji="1" lang="zh-CN" altLang="en-US" dirty="0"/>
              <a:t>为什么叫蓝牙？什么是</a:t>
            </a:r>
            <a:r>
              <a:rPr kumimoji="1" lang="en-US" altLang="zh-CN" dirty="0"/>
              <a:t>SIG</a:t>
            </a:r>
            <a:r>
              <a:rPr kumimoji="1" lang="zh-CN" altLang="en-US" dirty="0"/>
              <a:t>？</a:t>
            </a:r>
          </a:p>
        </p:txBody>
      </p:sp>
    </p:spTree>
  </p:cSld>
  <p:clrMapOvr>
    <a:masterClrMapping/>
  </p:clrMapOvr>
  <p:transition spd="slow" advClick="0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9" name="文本占位符 1"/>
          <p:cNvSpPr>
            <a:spLocks noGrp="1"/>
          </p:cNvSpPr>
          <p:nvPr>
            <p:ph type="body" sz="quarter" idx="13"/>
          </p:nvPr>
        </p:nvSpPr>
        <p:spPr>
          <a:xfrm>
            <a:off x="372745" y="288925"/>
            <a:ext cx="7954645" cy="716280"/>
          </a:xfrm>
        </p:spPr>
        <p:txBody>
          <a:bodyPr>
            <a:normAutofit fontScale="92500" lnSpcReduction="10000"/>
          </a:bodyPr>
          <a:lstStyle/>
          <a:p>
            <a:r>
              <a:rPr kumimoji="1"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蓝牙的分类和发展</a:t>
            </a:r>
          </a:p>
        </p:txBody>
      </p:sp>
      <p:graphicFrame>
        <p:nvGraphicFramePr>
          <p:cNvPr id="10" name="表格 9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6769735" y="1457960"/>
          <a:ext cx="5253990" cy="4872355"/>
        </p:xfrm>
        <a:graphic>
          <a:graphicData uri="http://schemas.openxmlformats.org/drawingml/2006/table">
            <a:tbl>
              <a:tblPr firstRow="1" firstCol="1" bandRow="1">
                <a:tableStyleId>{6E25E649-3F16-4E02-A733-19D2CDBF48F0}</a:tableStyleId>
              </a:tblPr>
              <a:tblGrid>
                <a:gridCol w="11582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93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264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1148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solidFill>
                            <a:srgbClr val="FFFFFF"/>
                          </a:solidFill>
                          <a:effectLst/>
                        </a:rPr>
                        <a:t>版本</a:t>
                      </a:r>
                      <a:endParaRPr lang="zh-CN" sz="1400" kern="100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9050" cap="rnd">
                      <a:solidFill>
                        <a:srgbClr val="1784C7"/>
                      </a:solidFill>
                      <a:prstDash val="solid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1784C7"/>
                      </a:solidFill>
                      <a:prstDash val="solid"/>
                    </a:lnT>
                    <a:lnB w="19050">
                      <a:solidFill>
                        <a:srgbClr val="1784C7"/>
                      </a:solidFill>
                      <a:prstDash val="solid"/>
                    </a:lnB>
                    <a:solidFill>
                      <a:srgbClr val="1784C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CN" sz="1400" kern="100">
                          <a:solidFill>
                            <a:srgbClr val="FFFFFF"/>
                          </a:solidFill>
                          <a:effectLst/>
                        </a:rPr>
                        <a:t>发布年份</a:t>
                      </a:r>
                      <a:endParaRPr lang="zh-CN" sz="1400" kern="10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3175">
                      <a:solidFill>
                        <a:srgbClr val="FFFFFF"/>
                      </a:solidFill>
                      <a:prstDash val="dot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1784C7"/>
                      </a:solidFill>
                      <a:prstDash val="solid"/>
                    </a:lnT>
                    <a:lnB w="19050">
                      <a:solidFill>
                        <a:srgbClr val="1784C7"/>
                      </a:solidFill>
                      <a:prstDash val="solid"/>
                    </a:lnB>
                    <a:solidFill>
                      <a:srgbClr val="1784C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solidFill>
                            <a:srgbClr val="FFFFFF"/>
                          </a:solidFill>
                          <a:effectLst/>
                        </a:rPr>
                        <a:t>重点更新内容</a:t>
                      </a:r>
                      <a:endParaRPr lang="zh-CN" sz="1400" kern="100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3175">
                      <a:solidFill>
                        <a:srgbClr val="FFFFFF"/>
                      </a:solidFill>
                      <a:prstDash val="dot"/>
                    </a:lnL>
                    <a:lnR w="19050" cap="rnd">
                      <a:solidFill>
                        <a:srgbClr val="1784C7"/>
                      </a:solidFill>
                      <a:prstDash val="solid"/>
                    </a:lnR>
                    <a:lnT w="19050" cap="rnd">
                      <a:solidFill>
                        <a:srgbClr val="1784C7"/>
                      </a:solidFill>
                      <a:prstDash val="solid"/>
                    </a:lnT>
                    <a:lnB w="19050">
                      <a:solidFill>
                        <a:srgbClr val="1784C7"/>
                      </a:solidFill>
                      <a:prstDash val="solid"/>
                    </a:lnB>
                    <a:solidFill>
                      <a:srgbClr val="1784C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5344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solidFill>
                            <a:srgbClr val="404040"/>
                          </a:solidFill>
                          <a:effectLst/>
                        </a:rPr>
                        <a:t>1.0</a:t>
                      </a:r>
                      <a:endParaRPr lang="zh-CN" sz="1400" kern="100" dirty="0">
                        <a:solidFill>
                          <a:srgbClr val="404040"/>
                        </a:solidFill>
                        <a:effectLst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solidFill>
                            <a:srgbClr val="404040"/>
                          </a:solidFill>
                          <a:effectLst/>
                        </a:rPr>
                        <a:t>1.0B</a:t>
                      </a:r>
                      <a:endParaRPr lang="zh-CN" sz="1400" kern="100" dirty="0">
                        <a:solidFill>
                          <a:srgbClr val="404040"/>
                        </a:solidFill>
                        <a:effectLst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solidFill>
                            <a:srgbClr val="404040"/>
                          </a:solidFill>
                          <a:effectLst/>
                        </a:rPr>
                        <a:t>1.1</a:t>
                      </a:r>
                      <a:endParaRPr lang="zh-CN" sz="1400" kern="100" dirty="0">
                        <a:solidFill>
                          <a:srgbClr val="404040"/>
                        </a:solidFill>
                        <a:effectLst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solidFill>
                            <a:srgbClr val="404040"/>
                          </a:solidFill>
                          <a:effectLst/>
                        </a:rPr>
                        <a:t>1.2</a:t>
                      </a:r>
                      <a:endParaRPr lang="en-US" sz="1400" kern="100" dirty="0">
                        <a:solidFill>
                          <a:srgbClr val="40404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9050" cap="rnd">
                      <a:solidFill>
                        <a:srgbClr val="1784C7"/>
                      </a:solidFill>
                      <a:prstDash val="solid"/>
                    </a:lnL>
                    <a:lnR w="3175">
                      <a:solidFill>
                        <a:srgbClr val="1784C7"/>
                      </a:solidFill>
                      <a:prstDash val="dot"/>
                    </a:lnR>
                    <a:lnT w="19050">
                      <a:solidFill>
                        <a:srgbClr val="1784C7"/>
                      </a:solidFill>
                      <a:prstDash val="solid"/>
                    </a:lnT>
                    <a:lnB w="3175">
                      <a:solidFill>
                        <a:srgbClr val="1784C7"/>
                      </a:solidFill>
                      <a:prstDash val="dot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solidFill>
                            <a:srgbClr val="404040"/>
                          </a:solidFill>
                          <a:effectLst/>
                        </a:rPr>
                        <a:t>1998~</a:t>
                      </a:r>
                      <a:endParaRPr lang="en-US" sz="1400" kern="100" dirty="0">
                        <a:solidFill>
                          <a:srgbClr val="40404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3175">
                      <a:solidFill>
                        <a:srgbClr val="1784C7"/>
                      </a:solidFill>
                      <a:prstDash val="dot"/>
                    </a:lnL>
                    <a:lnR w="3175">
                      <a:solidFill>
                        <a:srgbClr val="1784C7"/>
                      </a:solidFill>
                      <a:prstDash val="dot"/>
                    </a:lnR>
                    <a:lnT w="19050">
                      <a:solidFill>
                        <a:srgbClr val="1784C7"/>
                      </a:solidFill>
                      <a:prstDash val="solid"/>
                    </a:lnT>
                    <a:lnB w="3175">
                      <a:solidFill>
                        <a:srgbClr val="1784C7"/>
                      </a:solidFill>
                      <a:prstDash val="dot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altLang="zh-CN" sz="1400" kern="100" dirty="0">
                          <a:solidFill>
                            <a:srgbClr val="404040"/>
                          </a:solidFill>
                          <a:effectLst/>
                        </a:rPr>
                        <a:t>BR </a:t>
                      </a:r>
                      <a:r>
                        <a:rPr lang="en-US" sz="1400" kern="100" dirty="0">
                          <a:solidFill>
                            <a:srgbClr val="404040"/>
                          </a:solidFill>
                          <a:effectLst/>
                        </a:rPr>
                        <a:t>1Mbps</a:t>
                      </a:r>
                      <a:r>
                        <a:rPr lang="zh-CN" altLang="en-US" sz="1400" kern="100" dirty="0">
                          <a:solidFill>
                            <a:srgbClr val="404040"/>
                          </a:solidFill>
                          <a:effectLst/>
                        </a:rPr>
                        <a:t>。</a:t>
                      </a:r>
                      <a:endParaRPr lang="zh-CN" altLang="en-US" sz="1400" kern="100" dirty="0">
                        <a:solidFill>
                          <a:srgbClr val="40404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3175">
                      <a:solidFill>
                        <a:srgbClr val="1784C7"/>
                      </a:solidFill>
                      <a:prstDash val="dot"/>
                    </a:lnL>
                    <a:lnR w="19050" cap="rnd">
                      <a:solidFill>
                        <a:srgbClr val="1784C7"/>
                      </a:solidFill>
                      <a:prstDash val="solid"/>
                    </a:lnR>
                    <a:lnT w="19050">
                      <a:solidFill>
                        <a:srgbClr val="1784C7"/>
                      </a:solidFill>
                      <a:prstDash val="solid"/>
                    </a:lnT>
                    <a:lnB w="3175">
                      <a:solidFill>
                        <a:srgbClr val="1784C7"/>
                      </a:solidFill>
                      <a:prstDash val="dot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863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solidFill>
                            <a:srgbClr val="404040"/>
                          </a:solidFill>
                          <a:effectLst/>
                        </a:rPr>
                        <a:t>2.0+EDR</a:t>
                      </a:r>
                      <a:endParaRPr lang="zh-CN" sz="1400" kern="100" dirty="0">
                        <a:solidFill>
                          <a:srgbClr val="404040"/>
                        </a:solidFill>
                        <a:effectLst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solidFill>
                            <a:srgbClr val="404040"/>
                          </a:solidFill>
                          <a:effectLst/>
                        </a:rPr>
                        <a:t>2.1+EDR</a:t>
                      </a:r>
                      <a:endParaRPr lang="en-US" sz="1400" kern="100" dirty="0">
                        <a:solidFill>
                          <a:srgbClr val="40404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9050" cap="rnd">
                      <a:solidFill>
                        <a:srgbClr val="1784C7"/>
                      </a:solidFill>
                      <a:prstDash val="solid"/>
                    </a:lnL>
                    <a:lnR w="3175">
                      <a:solidFill>
                        <a:srgbClr val="1784C7"/>
                      </a:solidFill>
                      <a:prstDash val="dot"/>
                    </a:lnR>
                    <a:lnT w="3175">
                      <a:solidFill>
                        <a:srgbClr val="1784C7"/>
                      </a:solidFill>
                      <a:prstDash val="dot"/>
                    </a:lnT>
                    <a:lnB w="3175">
                      <a:solidFill>
                        <a:srgbClr val="1784C7"/>
                      </a:solidFill>
                      <a:prstDash val="dot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solidFill>
                            <a:srgbClr val="404040"/>
                          </a:solidFill>
                          <a:effectLst/>
                        </a:rPr>
                        <a:t>2004~</a:t>
                      </a:r>
                      <a:endParaRPr lang="en-US" sz="1400" kern="100" dirty="0">
                        <a:solidFill>
                          <a:srgbClr val="40404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3175">
                      <a:solidFill>
                        <a:srgbClr val="1784C7"/>
                      </a:solidFill>
                      <a:prstDash val="dot"/>
                    </a:lnL>
                    <a:lnR w="3175">
                      <a:solidFill>
                        <a:srgbClr val="1784C7"/>
                      </a:solidFill>
                      <a:prstDash val="dot"/>
                    </a:lnR>
                    <a:lnT w="3175">
                      <a:solidFill>
                        <a:srgbClr val="1784C7"/>
                      </a:solidFill>
                      <a:prstDash val="dot"/>
                    </a:lnT>
                    <a:lnB w="3175">
                      <a:solidFill>
                        <a:srgbClr val="1784C7"/>
                      </a:solidFill>
                      <a:prstDash val="dot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altLang="zh-CN" sz="1400" kern="100" dirty="0">
                          <a:solidFill>
                            <a:srgbClr val="404040"/>
                          </a:solidFill>
                          <a:effectLst/>
                        </a:rPr>
                        <a:t>EDR </a:t>
                      </a:r>
                      <a:r>
                        <a:rPr lang="en-US" sz="1400" kern="100" dirty="0">
                          <a:solidFill>
                            <a:srgbClr val="404040"/>
                          </a:solidFill>
                          <a:effectLst/>
                        </a:rPr>
                        <a:t>2Mbps</a:t>
                      </a:r>
                      <a:r>
                        <a:rPr lang="zh-CN" altLang="en-US" sz="1400" kern="100" dirty="0">
                          <a:solidFill>
                            <a:srgbClr val="404040"/>
                          </a:solidFill>
                          <a:effectLst/>
                        </a:rPr>
                        <a:t>。</a:t>
                      </a:r>
                      <a:endParaRPr lang="en-US" altLang="zh-CN" sz="1400" kern="100" dirty="0">
                        <a:solidFill>
                          <a:srgbClr val="404040"/>
                        </a:solidFill>
                        <a:effectLst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solidFill>
                            <a:srgbClr val="404040"/>
                          </a:solidFill>
                          <a:effectLst/>
                        </a:rPr>
                        <a:t>EDR 3Mbps</a:t>
                      </a:r>
                      <a:r>
                        <a:rPr lang="zh-CN" altLang="en-US" sz="1400" kern="100" dirty="0">
                          <a:solidFill>
                            <a:srgbClr val="404040"/>
                          </a:solidFill>
                          <a:effectLst/>
                        </a:rPr>
                        <a:t>。</a:t>
                      </a:r>
                      <a:endParaRPr lang="zh-CN" altLang="en-US" sz="1400" kern="100" dirty="0">
                        <a:solidFill>
                          <a:srgbClr val="40404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3175">
                      <a:solidFill>
                        <a:srgbClr val="1784C7"/>
                      </a:solidFill>
                      <a:prstDash val="dot"/>
                    </a:lnL>
                    <a:lnR w="19050" cap="rnd">
                      <a:solidFill>
                        <a:srgbClr val="1784C7"/>
                      </a:solidFill>
                      <a:prstDash val="solid"/>
                    </a:lnR>
                    <a:lnT w="3175">
                      <a:solidFill>
                        <a:srgbClr val="1784C7"/>
                      </a:solidFill>
                      <a:prstDash val="dot"/>
                    </a:lnT>
                    <a:lnB w="3175">
                      <a:solidFill>
                        <a:srgbClr val="1784C7"/>
                      </a:solidFill>
                      <a:prstDash val="dot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solidFill>
                            <a:srgbClr val="404040"/>
                          </a:solidFill>
                          <a:effectLst/>
                        </a:rPr>
                        <a:t>3.0+HS</a:t>
                      </a:r>
                      <a:endParaRPr lang="en-US" sz="1400" kern="100" dirty="0">
                        <a:solidFill>
                          <a:srgbClr val="40404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9050" cap="rnd">
                      <a:solidFill>
                        <a:srgbClr val="1784C7"/>
                      </a:solidFill>
                      <a:prstDash val="solid"/>
                    </a:lnL>
                    <a:lnR w="3175">
                      <a:solidFill>
                        <a:srgbClr val="1784C7"/>
                      </a:solidFill>
                      <a:prstDash val="dot"/>
                    </a:lnR>
                    <a:lnT w="3175">
                      <a:solidFill>
                        <a:srgbClr val="1784C7"/>
                      </a:solidFill>
                      <a:prstDash val="dot"/>
                    </a:lnT>
                    <a:lnB w="3175">
                      <a:solidFill>
                        <a:srgbClr val="1784C7"/>
                      </a:solidFill>
                      <a:prstDash val="dot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kern="100">
                          <a:solidFill>
                            <a:srgbClr val="404040"/>
                          </a:solidFill>
                          <a:effectLst/>
                        </a:rPr>
                        <a:t>2009~</a:t>
                      </a:r>
                      <a:endParaRPr lang="en-US" sz="1400" kern="100">
                        <a:solidFill>
                          <a:srgbClr val="40404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3175">
                      <a:solidFill>
                        <a:srgbClr val="1784C7"/>
                      </a:solidFill>
                      <a:prstDash val="dot"/>
                    </a:lnL>
                    <a:lnR w="3175">
                      <a:solidFill>
                        <a:srgbClr val="1784C7"/>
                      </a:solidFill>
                      <a:prstDash val="dot"/>
                    </a:lnR>
                    <a:lnT w="3175">
                      <a:solidFill>
                        <a:srgbClr val="1784C7"/>
                      </a:solidFill>
                      <a:prstDash val="dot"/>
                    </a:lnT>
                    <a:lnB w="3175">
                      <a:solidFill>
                        <a:srgbClr val="1784C7"/>
                      </a:solidFill>
                      <a:prstDash val="dot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altLang="zh-CN" sz="1400" kern="100" dirty="0">
                          <a:solidFill>
                            <a:srgbClr val="404040"/>
                          </a:solidFill>
                          <a:effectLst/>
                        </a:rPr>
                        <a:t>HS </a:t>
                      </a:r>
                      <a:r>
                        <a:rPr lang="en-US" sz="1400" kern="100" dirty="0">
                          <a:solidFill>
                            <a:srgbClr val="404040"/>
                          </a:solidFill>
                          <a:effectLst/>
                        </a:rPr>
                        <a:t>24Mbps</a:t>
                      </a:r>
                      <a:r>
                        <a:rPr lang="zh-CN" altLang="en-US" sz="1400" kern="100" dirty="0">
                          <a:solidFill>
                            <a:srgbClr val="404040"/>
                          </a:solidFill>
                          <a:effectLst/>
                        </a:rPr>
                        <a:t>。</a:t>
                      </a:r>
                      <a:endParaRPr lang="zh-CN" altLang="en-US" sz="1400" kern="100" dirty="0">
                        <a:solidFill>
                          <a:srgbClr val="40404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3175">
                      <a:solidFill>
                        <a:srgbClr val="1784C7"/>
                      </a:solidFill>
                      <a:prstDash val="dot"/>
                    </a:lnL>
                    <a:lnR w="19050" cap="rnd">
                      <a:solidFill>
                        <a:srgbClr val="1784C7"/>
                      </a:solidFill>
                      <a:prstDash val="solid"/>
                    </a:lnR>
                    <a:lnT w="3175">
                      <a:solidFill>
                        <a:srgbClr val="1784C7"/>
                      </a:solidFill>
                      <a:prstDash val="dot"/>
                    </a:lnT>
                    <a:lnB w="3175">
                      <a:solidFill>
                        <a:srgbClr val="1784C7"/>
                      </a:solidFill>
                      <a:prstDash val="dot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solidFill>
                            <a:srgbClr val="404040"/>
                          </a:solidFill>
                          <a:effectLst/>
                        </a:rPr>
                        <a:t>4.0</a:t>
                      </a:r>
                      <a:endParaRPr lang="en-US" sz="1400" kern="100" dirty="0">
                        <a:solidFill>
                          <a:srgbClr val="40404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9050" cap="rnd">
                      <a:solidFill>
                        <a:srgbClr val="1784C7"/>
                      </a:solidFill>
                      <a:prstDash val="solid"/>
                    </a:lnL>
                    <a:lnR w="3175">
                      <a:solidFill>
                        <a:srgbClr val="1784C7"/>
                      </a:solidFill>
                      <a:prstDash val="dot"/>
                    </a:lnR>
                    <a:lnT w="3175">
                      <a:solidFill>
                        <a:srgbClr val="1784C7"/>
                      </a:solidFill>
                      <a:prstDash val="dot"/>
                    </a:lnT>
                    <a:lnB w="3175">
                      <a:solidFill>
                        <a:srgbClr val="1784C7"/>
                      </a:solidFill>
                      <a:prstDash val="dot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kern="100">
                          <a:solidFill>
                            <a:srgbClr val="404040"/>
                          </a:solidFill>
                          <a:effectLst/>
                        </a:rPr>
                        <a:t>2010</a:t>
                      </a:r>
                      <a:endParaRPr lang="en-US" sz="1400" kern="100">
                        <a:solidFill>
                          <a:srgbClr val="40404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3175">
                      <a:solidFill>
                        <a:srgbClr val="1784C7"/>
                      </a:solidFill>
                      <a:prstDash val="dot"/>
                    </a:lnL>
                    <a:lnR w="3175">
                      <a:solidFill>
                        <a:srgbClr val="1784C7"/>
                      </a:solidFill>
                      <a:prstDash val="dot"/>
                    </a:lnR>
                    <a:lnT w="3175">
                      <a:solidFill>
                        <a:srgbClr val="1784C7"/>
                      </a:solidFill>
                      <a:prstDash val="dot"/>
                    </a:lnT>
                    <a:lnB w="3175">
                      <a:solidFill>
                        <a:srgbClr val="1784C7"/>
                      </a:solidFill>
                      <a:prstDash val="dot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altLang="zh-CN" sz="1400" kern="100" dirty="0">
                          <a:solidFill>
                            <a:srgbClr val="404040"/>
                          </a:solidFill>
                          <a:effectLst/>
                        </a:rPr>
                        <a:t>LE 1Mbps</a:t>
                      </a:r>
                      <a:r>
                        <a:rPr lang="zh-CN" altLang="en-US" sz="1400" kern="100" dirty="0">
                          <a:solidFill>
                            <a:srgbClr val="404040"/>
                          </a:solidFill>
                          <a:effectLst/>
                        </a:rPr>
                        <a:t>。</a:t>
                      </a:r>
                      <a:endParaRPr lang="zh-CN" altLang="en-US" sz="1400" kern="100" dirty="0">
                        <a:solidFill>
                          <a:srgbClr val="40404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3175">
                      <a:solidFill>
                        <a:srgbClr val="1784C7"/>
                      </a:solidFill>
                      <a:prstDash val="dot"/>
                    </a:lnL>
                    <a:lnR w="19050" cap="rnd">
                      <a:solidFill>
                        <a:srgbClr val="1784C7"/>
                      </a:solidFill>
                      <a:prstDash val="solid"/>
                    </a:lnR>
                    <a:lnT w="3175">
                      <a:solidFill>
                        <a:srgbClr val="1784C7"/>
                      </a:solidFill>
                      <a:prstDash val="dot"/>
                    </a:lnT>
                    <a:lnB w="3175">
                      <a:solidFill>
                        <a:srgbClr val="1784C7"/>
                      </a:solidFill>
                      <a:prstDash val="dot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1658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solidFill>
                            <a:srgbClr val="404040"/>
                          </a:solidFill>
                          <a:effectLst/>
                        </a:rPr>
                        <a:t>4.1</a:t>
                      </a:r>
                      <a:endParaRPr lang="en-US" sz="1400" kern="100" dirty="0">
                        <a:solidFill>
                          <a:srgbClr val="40404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9050" cap="rnd">
                      <a:solidFill>
                        <a:srgbClr val="1784C7"/>
                      </a:solidFill>
                      <a:prstDash val="solid"/>
                    </a:lnL>
                    <a:lnR w="3175">
                      <a:solidFill>
                        <a:srgbClr val="1784C7"/>
                      </a:solidFill>
                      <a:prstDash val="dot"/>
                    </a:lnR>
                    <a:lnT w="3175">
                      <a:solidFill>
                        <a:srgbClr val="1784C7"/>
                      </a:solidFill>
                      <a:prstDash val="dot"/>
                    </a:lnT>
                    <a:lnB w="3175">
                      <a:solidFill>
                        <a:srgbClr val="1784C7"/>
                      </a:solidFill>
                      <a:prstDash val="dot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kern="100">
                          <a:solidFill>
                            <a:srgbClr val="404040"/>
                          </a:solidFill>
                          <a:effectLst/>
                        </a:rPr>
                        <a:t>2013</a:t>
                      </a:r>
                      <a:endParaRPr lang="en-US" sz="1400" kern="100">
                        <a:solidFill>
                          <a:srgbClr val="40404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3175">
                      <a:solidFill>
                        <a:srgbClr val="1784C7"/>
                      </a:solidFill>
                      <a:prstDash val="dot"/>
                    </a:lnL>
                    <a:lnR w="3175">
                      <a:solidFill>
                        <a:srgbClr val="1784C7"/>
                      </a:solidFill>
                      <a:prstDash val="dot"/>
                    </a:lnR>
                    <a:lnT w="3175">
                      <a:solidFill>
                        <a:srgbClr val="1784C7"/>
                      </a:solidFill>
                      <a:prstDash val="dot"/>
                    </a:lnT>
                    <a:lnB w="3175">
                      <a:solidFill>
                        <a:srgbClr val="1784C7"/>
                      </a:solidFill>
                      <a:prstDash val="dot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solidFill>
                            <a:srgbClr val="404040"/>
                          </a:solidFill>
                          <a:effectLst/>
                        </a:rPr>
                        <a:t>HS 升至54Mbps</a:t>
                      </a:r>
                      <a:r>
                        <a:rPr lang="zh-CN" altLang="en-US" sz="1400" kern="100" dirty="0">
                          <a:solidFill>
                            <a:srgbClr val="404040"/>
                          </a:solidFill>
                          <a:effectLst/>
                        </a:rPr>
                        <a:t>。</a:t>
                      </a:r>
                      <a:endParaRPr lang="en-US" sz="1400" kern="100" dirty="0">
                        <a:solidFill>
                          <a:srgbClr val="404040"/>
                        </a:solidFill>
                        <a:effectLst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solidFill>
                            <a:srgbClr val="404040"/>
                          </a:solidFill>
                          <a:effectLst/>
                        </a:rPr>
                        <a:t>LE dual mode topology</a:t>
                      </a:r>
                      <a:r>
                        <a:rPr lang="zh-CN" sz="1400" kern="100" dirty="0">
                          <a:solidFill>
                            <a:srgbClr val="404040"/>
                          </a:solidFill>
                          <a:effectLst/>
                        </a:rPr>
                        <a:t>，支持主从一体</a:t>
                      </a:r>
                      <a:r>
                        <a:rPr lang="zh-CN" altLang="en-US" sz="1400" kern="100" dirty="0">
                          <a:solidFill>
                            <a:srgbClr val="404040"/>
                          </a:solidFill>
                          <a:effectLst/>
                        </a:rPr>
                        <a:t>。</a:t>
                      </a:r>
                      <a:endParaRPr lang="zh-CN" altLang="en-US" sz="1400" kern="100" dirty="0">
                        <a:solidFill>
                          <a:srgbClr val="40404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3175">
                      <a:solidFill>
                        <a:srgbClr val="1784C7"/>
                      </a:solidFill>
                      <a:prstDash val="dot"/>
                    </a:lnL>
                    <a:lnR w="19050" cap="rnd">
                      <a:solidFill>
                        <a:srgbClr val="1784C7"/>
                      </a:solidFill>
                      <a:prstDash val="solid"/>
                    </a:lnR>
                    <a:lnT w="3175">
                      <a:solidFill>
                        <a:srgbClr val="1784C7"/>
                      </a:solidFill>
                      <a:prstDash val="dot"/>
                    </a:lnT>
                    <a:lnB w="3175">
                      <a:solidFill>
                        <a:srgbClr val="1784C7"/>
                      </a:solidFill>
                      <a:prstDash val="dot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1722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kern="100">
                          <a:solidFill>
                            <a:srgbClr val="404040"/>
                          </a:solidFill>
                          <a:effectLst/>
                        </a:rPr>
                        <a:t>4.2</a:t>
                      </a:r>
                      <a:endParaRPr lang="en-US" sz="1400" kern="100">
                        <a:solidFill>
                          <a:srgbClr val="40404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9050" cap="rnd">
                      <a:solidFill>
                        <a:srgbClr val="1784C7"/>
                      </a:solidFill>
                      <a:prstDash val="solid"/>
                    </a:lnL>
                    <a:lnR w="3175">
                      <a:solidFill>
                        <a:srgbClr val="1784C7"/>
                      </a:solidFill>
                      <a:prstDash val="dot"/>
                    </a:lnR>
                    <a:lnT w="3175">
                      <a:solidFill>
                        <a:srgbClr val="1784C7"/>
                      </a:solidFill>
                      <a:prstDash val="dot"/>
                    </a:lnT>
                    <a:lnB w="3175">
                      <a:solidFill>
                        <a:srgbClr val="1784C7"/>
                      </a:solidFill>
                      <a:prstDash val="dot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kern="100">
                          <a:solidFill>
                            <a:srgbClr val="404040"/>
                          </a:solidFill>
                          <a:effectLst/>
                        </a:rPr>
                        <a:t>2014</a:t>
                      </a:r>
                      <a:endParaRPr lang="en-US" sz="1400" kern="100">
                        <a:solidFill>
                          <a:srgbClr val="40404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3175">
                      <a:solidFill>
                        <a:srgbClr val="1784C7"/>
                      </a:solidFill>
                      <a:prstDash val="dot"/>
                    </a:lnL>
                    <a:lnR w="3175">
                      <a:solidFill>
                        <a:srgbClr val="1784C7"/>
                      </a:solidFill>
                      <a:prstDash val="dot"/>
                    </a:lnR>
                    <a:lnT w="3175">
                      <a:solidFill>
                        <a:srgbClr val="1784C7"/>
                      </a:solidFill>
                      <a:prstDash val="dot"/>
                    </a:lnT>
                    <a:lnB w="3175">
                      <a:solidFill>
                        <a:srgbClr val="1784C7"/>
                      </a:solidFill>
                      <a:prstDash val="dot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solidFill>
                            <a:srgbClr val="404040"/>
                          </a:solidFill>
                          <a:effectLst/>
                        </a:rPr>
                        <a:t>LE Data Packet Length Extension</a:t>
                      </a:r>
                      <a:r>
                        <a:rPr lang="zh-CN" sz="1400" kern="100" dirty="0">
                          <a:solidFill>
                            <a:srgbClr val="404040"/>
                          </a:solidFill>
                          <a:effectLst/>
                        </a:rPr>
                        <a:t>，用户数据包长度从</a:t>
                      </a:r>
                      <a:r>
                        <a:rPr lang="en-US" sz="1400" kern="100" dirty="0">
                          <a:solidFill>
                            <a:srgbClr val="404040"/>
                          </a:solidFill>
                          <a:effectLst/>
                        </a:rPr>
                        <a:t>20</a:t>
                      </a:r>
                      <a:r>
                        <a:rPr lang="zh-CN" sz="1400" kern="100" dirty="0">
                          <a:solidFill>
                            <a:srgbClr val="404040"/>
                          </a:solidFill>
                          <a:effectLst/>
                        </a:rPr>
                        <a:t>字节提升至</a:t>
                      </a:r>
                      <a:r>
                        <a:rPr lang="en-US" sz="1400" kern="100" dirty="0">
                          <a:solidFill>
                            <a:srgbClr val="404040"/>
                          </a:solidFill>
                          <a:effectLst/>
                        </a:rPr>
                        <a:t>244</a:t>
                      </a:r>
                      <a:r>
                        <a:rPr lang="zh-CN" sz="1400" kern="100" dirty="0">
                          <a:solidFill>
                            <a:srgbClr val="404040"/>
                          </a:solidFill>
                          <a:effectLst/>
                        </a:rPr>
                        <a:t>字节。</a:t>
                      </a:r>
                      <a:endParaRPr lang="zh-CN" sz="1400" kern="100" dirty="0">
                        <a:solidFill>
                          <a:srgbClr val="40404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3175">
                      <a:solidFill>
                        <a:srgbClr val="1784C7"/>
                      </a:solidFill>
                      <a:prstDash val="dot"/>
                    </a:lnL>
                    <a:lnR w="19050" cap="rnd">
                      <a:solidFill>
                        <a:srgbClr val="1784C7"/>
                      </a:solidFill>
                      <a:prstDash val="solid"/>
                    </a:lnR>
                    <a:lnT w="3175">
                      <a:solidFill>
                        <a:srgbClr val="1784C7"/>
                      </a:solidFill>
                      <a:prstDash val="dot"/>
                    </a:lnT>
                    <a:lnB w="3175">
                      <a:solidFill>
                        <a:srgbClr val="1784C7"/>
                      </a:solidFill>
                      <a:prstDash val="dot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solidFill>
                            <a:srgbClr val="404040"/>
                          </a:solidFill>
                          <a:effectLst/>
                        </a:rPr>
                        <a:t>5.0</a:t>
                      </a:r>
                      <a:endParaRPr lang="en-US" sz="1400" kern="100" dirty="0">
                        <a:solidFill>
                          <a:srgbClr val="40404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9050" cap="rnd">
                      <a:solidFill>
                        <a:srgbClr val="1784C7"/>
                      </a:solidFill>
                      <a:prstDash val="solid"/>
                    </a:lnL>
                    <a:lnR w="3175">
                      <a:solidFill>
                        <a:srgbClr val="1784C7"/>
                      </a:solidFill>
                      <a:prstDash val="dot"/>
                    </a:lnR>
                    <a:lnT w="3175">
                      <a:solidFill>
                        <a:srgbClr val="1784C7"/>
                      </a:solidFill>
                      <a:prstDash val="dot"/>
                    </a:lnT>
                    <a:lnB w="3175">
                      <a:solidFill>
                        <a:srgbClr val="1784C7"/>
                      </a:solidFill>
                      <a:prstDash val="dot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solidFill>
                            <a:srgbClr val="404040"/>
                          </a:solidFill>
                          <a:effectLst/>
                        </a:rPr>
                        <a:t>2016</a:t>
                      </a:r>
                      <a:endParaRPr lang="en-US" sz="1400" kern="100" dirty="0">
                        <a:solidFill>
                          <a:srgbClr val="40404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3175">
                      <a:solidFill>
                        <a:srgbClr val="1784C7"/>
                      </a:solidFill>
                      <a:prstDash val="dot"/>
                    </a:lnL>
                    <a:lnR w="3175">
                      <a:solidFill>
                        <a:srgbClr val="1784C7"/>
                      </a:solidFill>
                      <a:prstDash val="dot"/>
                    </a:lnR>
                    <a:lnT w="3175">
                      <a:solidFill>
                        <a:srgbClr val="1784C7"/>
                      </a:solidFill>
                      <a:prstDash val="dot"/>
                    </a:lnT>
                    <a:lnB w="3175">
                      <a:solidFill>
                        <a:srgbClr val="1784C7"/>
                      </a:solidFill>
                      <a:prstDash val="dot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solidFill>
                            <a:srgbClr val="404040"/>
                          </a:solidFill>
                          <a:effectLst/>
                        </a:rPr>
                        <a:t>LE 2Mbps</a:t>
                      </a:r>
                      <a:r>
                        <a:rPr lang="zh-CN" altLang="en-US" sz="1400" kern="100" dirty="0">
                          <a:solidFill>
                            <a:srgbClr val="404040"/>
                          </a:solidFill>
                          <a:effectLst/>
                        </a:rPr>
                        <a:t>。</a:t>
                      </a:r>
                      <a:endParaRPr lang="zh-CN" sz="1400" kern="100" dirty="0">
                        <a:solidFill>
                          <a:srgbClr val="404040"/>
                        </a:solidFill>
                        <a:effectLst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solidFill>
                            <a:srgbClr val="404040"/>
                          </a:solidFill>
                          <a:effectLst/>
                        </a:rPr>
                        <a:t>LE Long Range</a:t>
                      </a:r>
                      <a:r>
                        <a:rPr lang="zh-CN" altLang="en-US" sz="1400" kern="100" dirty="0">
                          <a:solidFill>
                            <a:srgbClr val="404040"/>
                          </a:solidFill>
                          <a:effectLst/>
                        </a:rPr>
                        <a:t>。</a:t>
                      </a:r>
                      <a:endParaRPr lang="zh-CN" altLang="en-US" sz="1400" kern="100" dirty="0">
                        <a:solidFill>
                          <a:srgbClr val="40404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3175">
                      <a:solidFill>
                        <a:srgbClr val="1784C7"/>
                      </a:solidFill>
                      <a:prstDash val="dot"/>
                    </a:lnL>
                    <a:lnR w="19050" cap="rnd">
                      <a:solidFill>
                        <a:srgbClr val="1784C7"/>
                      </a:solidFill>
                      <a:prstDash val="solid"/>
                    </a:lnR>
                    <a:lnT w="3175">
                      <a:solidFill>
                        <a:srgbClr val="1784C7"/>
                      </a:solidFill>
                      <a:prstDash val="dot"/>
                    </a:lnT>
                    <a:lnB w="3175">
                      <a:solidFill>
                        <a:srgbClr val="1784C7"/>
                      </a:solidFill>
                      <a:prstDash val="dot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altLang="zh-CN" sz="1400" kern="100" dirty="0">
                          <a:solidFill>
                            <a:srgbClr val="404040"/>
                          </a:solidFill>
                          <a:effectLst/>
                        </a:rPr>
                        <a:t>-</a:t>
                      </a:r>
                      <a:endParaRPr lang="en-US" altLang="zh-CN" sz="1400" kern="100" dirty="0">
                        <a:solidFill>
                          <a:srgbClr val="404040"/>
                        </a:solidFill>
                        <a:effectLst/>
                        <a:latin typeface="+mn-ea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9050" cap="rnd">
                      <a:solidFill>
                        <a:srgbClr val="1784C7"/>
                      </a:solidFill>
                      <a:prstDash val="solid"/>
                    </a:lnL>
                    <a:lnR w="3175">
                      <a:solidFill>
                        <a:srgbClr val="1784C7"/>
                      </a:solidFill>
                      <a:prstDash val="dot"/>
                    </a:lnR>
                    <a:lnT w="3175">
                      <a:solidFill>
                        <a:srgbClr val="1784C7"/>
                      </a:solidFill>
                      <a:prstDash val="dot"/>
                    </a:lnT>
                    <a:lnB w="3175">
                      <a:solidFill>
                        <a:srgbClr val="1784C7"/>
                      </a:solidFill>
                      <a:prstDash val="dot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altLang="zh-CN" sz="1400" kern="100" dirty="0">
                          <a:solidFill>
                            <a:srgbClr val="404040"/>
                          </a:solidFill>
                          <a:effectLst/>
                        </a:rPr>
                        <a:t>2017</a:t>
                      </a:r>
                      <a:endParaRPr lang="en-US" altLang="zh-CN" sz="1400" kern="100" dirty="0">
                        <a:solidFill>
                          <a:srgbClr val="404040"/>
                        </a:solidFill>
                        <a:effectLst/>
                        <a:latin typeface="+mn-ea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3175">
                      <a:solidFill>
                        <a:srgbClr val="1784C7"/>
                      </a:solidFill>
                      <a:prstDash val="dot"/>
                    </a:lnL>
                    <a:lnR w="3175">
                      <a:solidFill>
                        <a:srgbClr val="1784C7"/>
                      </a:solidFill>
                      <a:prstDash val="dot"/>
                    </a:lnR>
                    <a:lnT w="3175">
                      <a:solidFill>
                        <a:srgbClr val="1784C7"/>
                      </a:solidFill>
                      <a:prstDash val="dot"/>
                    </a:lnT>
                    <a:lnB w="3175">
                      <a:solidFill>
                        <a:srgbClr val="1784C7"/>
                      </a:solidFill>
                      <a:prstDash val="dot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altLang="zh-CN" sz="1400" kern="100" dirty="0">
                          <a:solidFill>
                            <a:srgbClr val="404040"/>
                          </a:solidFill>
                          <a:effectLst/>
                        </a:rPr>
                        <a:t>Mesh Profile</a:t>
                      </a:r>
                      <a:endParaRPr lang="en-US" altLang="zh-CN" sz="1400" kern="100" dirty="0">
                        <a:solidFill>
                          <a:srgbClr val="404040"/>
                        </a:solidFill>
                        <a:effectLst/>
                        <a:latin typeface="+mn-ea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3175">
                      <a:solidFill>
                        <a:srgbClr val="1784C7"/>
                      </a:solidFill>
                      <a:prstDash val="dot"/>
                    </a:lnL>
                    <a:lnR w="19050" cap="rnd">
                      <a:solidFill>
                        <a:srgbClr val="1784C7"/>
                      </a:solidFill>
                      <a:prstDash val="solid"/>
                    </a:lnR>
                    <a:lnT w="3175">
                      <a:solidFill>
                        <a:srgbClr val="1784C7"/>
                      </a:solidFill>
                      <a:prstDash val="dot"/>
                    </a:lnT>
                    <a:lnB w="3175">
                      <a:solidFill>
                        <a:srgbClr val="1784C7"/>
                      </a:solidFill>
                      <a:prstDash val="dot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solidFill>
                            <a:srgbClr val="404040"/>
                          </a:solidFill>
                          <a:effectLst/>
                        </a:rPr>
                        <a:t>5.1</a:t>
                      </a:r>
                      <a:endParaRPr lang="en-US" sz="1400" kern="100" dirty="0">
                        <a:solidFill>
                          <a:srgbClr val="40404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9050" cap="rnd">
                      <a:solidFill>
                        <a:srgbClr val="1784C7"/>
                      </a:solidFill>
                      <a:prstDash val="solid"/>
                    </a:lnL>
                    <a:lnR w="3175">
                      <a:solidFill>
                        <a:srgbClr val="1784C7"/>
                      </a:solidFill>
                      <a:prstDash val="dot"/>
                    </a:lnR>
                    <a:lnT w="3175">
                      <a:solidFill>
                        <a:srgbClr val="1784C7"/>
                      </a:solidFill>
                      <a:prstDash val="dot"/>
                    </a:lnT>
                    <a:lnB w="3175">
                      <a:solidFill>
                        <a:srgbClr val="1784C7"/>
                      </a:solidFill>
                      <a:prstDash val="dot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solidFill>
                            <a:srgbClr val="404040"/>
                          </a:solidFill>
                          <a:effectLst/>
                        </a:rPr>
                        <a:t>2019.01</a:t>
                      </a:r>
                      <a:endParaRPr lang="en-US" sz="1400" kern="100" dirty="0">
                        <a:solidFill>
                          <a:srgbClr val="40404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3175">
                      <a:solidFill>
                        <a:srgbClr val="1784C7"/>
                      </a:solidFill>
                      <a:prstDash val="dot"/>
                    </a:lnL>
                    <a:lnR w="3175">
                      <a:solidFill>
                        <a:srgbClr val="1784C7"/>
                      </a:solidFill>
                      <a:prstDash val="dot"/>
                    </a:lnR>
                    <a:lnT w="3175">
                      <a:solidFill>
                        <a:srgbClr val="1784C7"/>
                      </a:solidFill>
                      <a:prstDash val="dot"/>
                    </a:lnT>
                    <a:lnB w="3175">
                      <a:solidFill>
                        <a:srgbClr val="1784C7"/>
                      </a:solidFill>
                      <a:prstDash val="dot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solidFill>
                            <a:srgbClr val="404040"/>
                          </a:solidFill>
                          <a:effectLst/>
                        </a:rPr>
                        <a:t>Angle of Arrival (</a:t>
                      </a:r>
                      <a:r>
                        <a:rPr lang="en-US" sz="1400" kern="100" dirty="0" err="1">
                          <a:solidFill>
                            <a:srgbClr val="404040"/>
                          </a:solidFill>
                          <a:effectLst/>
                        </a:rPr>
                        <a:t>AoA</a:t>
                      </a:r>
                      <a:r>
                        <a:rPr lang="en-US" sz="1400" kern="100" dirty="0">
                          <a:solidFill>
                            <a:srgbClr val="404040"/>
                          </a:solidFill>
                          <a:effectLst/>
                        </a:rPr>
                        <a:t>) </a:t>
                      </a:r>
                      <a:r>
                        <a:rPr lang="zh-CN" sz="1400" kern="100" dirty="0">
                          <a:solidFill>
                            <a:srgbClr val="404040"/>
                          </a:solidFill>
                          <a:effectLst/>
                        </a:rPr>
                        <a:t>和</a:t>
                      </a:r>
                      <a:r>
                        <a:rPr lang="en-US" sz="1400" kern="100" dirty="0">
                          <a:solidFill>
                            <a:srgbClr val="404040"/>
                          </a:solidFill>
                          <a:effectLst/>
                        </a:rPr>
                        <a:t> Angle of Departure (</a:t>
                      </a:r>
                      <a:r>
                        <a:rPr lang="en-US" sz="1400" kern="100" dirty="0" err="1">
                          <a:solidFill>
                            <a:srgbClr val="404040"/>
                          </a:solidFill>
                          <a:effectLst/>
                        </a:rPr>
                        <a:t>AoD</a:t>
                      </a:r>
                      <a:r>
                        <a:rPr lang="en-US" sz="1400" kern="100" dirty="0">
                          <a:solidFill>
                            <a:srgbClr val="404040"/>
                          </a:solidFill>
                          <a:effectLst/>
                        </a:rPr>
                        <a:t>) </a:t>
                      </a:r>
                      <a:r>
                        <a:rPr lang="zh-CN" sz="1400" kern="100" dirty="0">
                          <a:solidFill>
                            <a:srgbClr val="404040"/>
                          </a:solidFill>
                          <a:effectLst/>
                        </a:rPr>
                        <a:t>。</a:t>
                      </a:r>
                      <a:endParaRPr lang="zh-CN" sz="1400" kern="100" dirty="0">
                        <a:solidFill>
                          <a:srgbClr val="40404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3175">
                      <a:solidFill>
                        <a:srgbClr val="1784C7"/>
                      </a:solidFill>
                      <a:prstDash val="dot"/>
                    </a:lnL>
                    <a:lnR w="19050" cap="rnd">
                      <a:solidFill>
                        <a:srgbClr val="1784C7"/>
                      </a:solidFill>
                      <a:prstDash val="solid"/>
                    </a:lnR>
                    <a:lnT w="3175">
                      <a:solidFill>
                        <a:srgbClr val="1784C7"/>
                      </a:solidFill>
                      <a:prstDash val="dot"/>
                    </a:lnT>
                    <a:lnB w="3175">
                      <a:solidFill>
                        <a:srgbClr val="1784C7"/>
                      </a:solidFill>
                      <a:prstDash val="dot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solidFill>
                            <a:srgbClr val="404040"/>
                          </a:solidFill>
                          <a:effectLst/>
                        </a:rPr>
                        <a:t>5.2</a:t>
                      </a:r>
                      <a:endParaRPr lang="en-US" sz="1400" kern="100" dirty="0">
                        <a:solidFill>
                          <a:srgbClr val="40404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9050" cap="rnd">
                      <a:solidFill>
                        <a:srgbClr val="1784C7"/>
                      </a:solidFill>
                      <a:prstDash val="solid"/>
                    </a:lnL>
                    <a:lnR w="3175">
                      <a:solidFill>
                        <a:srgbClr val="1784C7"/>
                      </a:solidFill>
                      <a:prstDash val="dot"/>
                    </a:lnR>
                    <a:lnT w="3175">
                      <a:solidFill>
                        <a:srgbClr val="1784C7"/>
                      </a:solidFill>
                      <a:prstDash val="dot"/>
                    </a:lnT>
                    <a:lnB w="19050" cap="rnd">
                      <a:solidFill>
                        <a:srgbClr val="1784C7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kern="100">
                          <a:solidFill>
                            <a:srgbClr val="404040"/>
                          </a:solidFill>
                          <a:effectLst/>
                        </a:rPr>
                        <a:t>2019.12</a:t>
                      </a:r>
                      <a:endParaRPr lang="en-US" sz="1400" kern="100">
                        <a:solidFill>
                          <a:srgbClr val="40404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3175">
                      <a:solidFill>
                        <a:srgbClr val="1784C7"/>
                      </a:solidFill>
                      <a:prstDash val="dot"/>
                    </a:lnL>
                    <a:lnR w="3175">
                      <a:solidFill>
                        <a:srgbClr val="1784C7"/>
                      </a:solidFill>
                      <a:prstDash val="dot"/>
                    </a:lnR>
                    <a:lnT w="3175">
                      <a:solidFill>
                        <a:srgbClr val="1784C7"/>
                      </a:solidFill>
                      <a:prstDash val="dot"/>
                    </a:lnT>
                    <a:lnB w="19050" cap="rnd">
                      <a:solidFill>
                        <a:srgbClr val="1784C7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solidFill>
                            <a:srgbClr val="404040"/>
                          </a:solidFill>
                          <a:effectLst/>
                        </a:rPr>
                        <a:t>LE Audio</a:t>
                      </a:r>
                      <a:r>
                        <a:rPr lang="zh-CN" sz="1400" kern="100" dirty="0">
                          <a:solidFill>
                            <a:srgbClr val="404040"/>
                          </a:solidFill>
                          <a:effectLst/>
                        </a:rPr>
                        <a:t>。</a:t>
                      </a:r>
                      <a:endParaRPr lang="zh-CN" sz="1400" kern="100" dirty="0">
                        <a:solidFill>
                          <a:srgbClr val="40404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3175">
                      <a:solidFill>
                        <a:srgbClr val="1784C7"/>
                      </a:solidFill>
                      <a:prstDash val="dot"/>
                    </a:lnL>
                    <a:lnR w="19050" cap="rnd">
                      <a:solidFill>
                        <a:srgbClr val="1784C7"/>
                      </a:solidFill>
                      <a:prstDash val="solid"/>
                    </a:lnR>
                    <a:lnT w="3175">
                      <a:solidFill>
                        <a:srgbClr val="1784C7"/>
                      </a:solidFill>
                      <a:prstDash val="dot"/>
                    </a:lnT>
                    <a:lnB w="19050" cap="rnd">
                      <a:solidFill>
                        <a:srgbClr val="1784C7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pic>
        <p:nvPicPr>
          <p:cNvPr id="11" name="图片 10"/>
          <p:cNvPicPr>
            <a:picLocks noChangeAspect="1"/>
          </p:cNvPicPr>
          <p:nvPr/>
        </p:nvPicPr>
        <p:blipFill>
          <a:blip r:embed="rId4">
            <a:clrChange>
              <a:clrFrom>
                <a:srgbClr val="EEEEF3"/>
              </a:clrFrom>
              <a:clrTo>
                <a:srgbClr val="EEEEF3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72745" y="1613535"/>
            <a:ext cx="5828665" cy="4635500"/>
          </a:xfrm>
          <a:prstGeom prst="rect">
            <a:avLst/>
          </a:prstGeom>
        </p:spPr>
      </p:pic>
    </p:spTree>
  </p:cSld>
  <p:clrMapOvr>
    <a:masterClrMapping/>
  </p:clrMapOvr>
  <p:transition spd="slow" advClick="0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>
          <a:xfrm>
            <a:off x="393700" y="360930"/>
            <a:ext cx="5951537" cy="1035223"/>
          </a:xfrm>
        </p:spPr>
        <p:txBody>
          <a:bodyPr>
            <a:normAutofit/>
          </a:bodyPr>
          <a:lstStyle/>
          <a:p>
            <a:r>
              <a:rPr kumimoji="1"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BLE实战训练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770447" y="843091"/>
            <a:ext cx="2827775" cy="542039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4384"/>
          <a:stretch>
            <a:fillRect/>
          </a:stretch>
        </p:blipFill>
        <p:spPr>
          <a:xfrm>
            <a:off x="258296" y="2244629"/>
            <a:ext cx="4007283" cy="283874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436314" y="5083374"/>
            <a:ext cx="1651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链路层状态机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9060136" y="6263483"/>
            <a:ext cx="22483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dirty="0"/>
              <a:t>发现和连接的过程</a:t>
            </a: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28886" y="1085539"/>
            <a:ext cx="4178254" cy="4935496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5501670" y="6057888"/>
            <a:ext cx="22483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/>
              <a:t>BLE</a:t>
            </a:r>
            <a:r>
              <a:rPr kumimoji="1" lang="zh-CN" altLang="en-US" dirty="0"/>
              <a:t>协议栈</a:t>
            </a:r>
          </a:p>
        </p:txBody>
      </p:sp>
    </p:spTree>
  </p:cSld>
  <p:clrMapOvr>
    <a:masterClrMapping/>
  </p:clrMapOvr>
  <p:transition spd="slow" advClick="0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3832860" y="592455"/>
            <a:ext cx="4853940" cy="517525"/>
          </a:xfrm>
          <a:prstGeom prst="rect">
            <a:avLst/>
          </a:prstGeom>
          <a:noFill/>
        </p:spPr>
        <p:txBody>
          <a:bodyPr wrap="square" rtlCol="0" anchor="ctr" anchorCtr="0">
            <a:normAutofit fontScale="95000"/>
          </a:bodyPr>
          <a:lstStyle/>
          <a:p>
            <a:pPr marL="0" algn="ctr">
              <a:lnSpc>
                <a:spcPct val="90000"/>
              </a:lnSpc>
              <a:spcBef>
                <a:spcPts val="1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2800" dirty="0">
                <a:solidFill>
                  <a:srgbClr val="20202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论一个项目经理的修养</a:t>
            </a:r>
            <a:endParaRPr lang="en-US" altLang="zh-CN" sz="2800" dirty="0">
              <a:solidFill>
                <a:srgbClr val="20202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275844" y="1639505"/>
            <a:ext cx="11640312" cy="3898702"/>
            <a:chOff x="275844" y="1463041"/>
            <a:chExt cx="11640312" cy="4218741"/>
          </a:xfrm>
        </p:grpSpPr>
        <p:graphicFrame>
          <p:nvGraphicFramePr>
            <p:cNvPr id="5" name="图示 4"/>
            <p:cNvGraphicFramePr/>
            <p:nvPr/>
          </p:nvGraphicFramePr>
          <p:xfrm>
            <a:off x="275844" y="1463041"/>
            <a:ext cx="11640312" cy="3675888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  <p:sp>
          <p:nvSpPr>
            <p:cNvPr id="13" name="文本框 12"/>
            <p:cNvSpPr txBox="1"/>
            <p:nvPr/>
          </p:nvSpPr>
          <p:spPr>
            <a:xfrm>
              <a:off x="2743200" y="4398264"/>
              <a:ext cx="731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dirty="0"/>
                <a:t>30%</a:t>
              </a:r>
              <a:endParaRPr kumimoji="1" lang="zh-CN" altLang="en-US" dirty="0"/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4770120" y="4398264"/>
              <a:ext cx="731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dirty="0"/>
                <a:t>20%</a:t>
              </a:r>
              <a:endParaRPr kumimoji="1" lang="zh-CN" altLang="en-US" dirty="0"/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6797040" y="4398264"/>
              <a:ext cx="731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dirty="0"/>
                <a:t>20%</a:t>
              </a:r>
              <a:endParaRPr kumimoji="1" lang="zh-CN" altLang="en-US" dirty="0"/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8823960" y="4398264"/>
              <a:ext cx="731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dirty="0"/>
                <a:t>10%</a:t>
              </a:r>
              <a:endParaRPr kumimoji="1" lang="zh-CN" altLang="en-US" dirty="0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10850880" y="4398264"/>
              <a:ext cx="731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dirty="0"/>
                <a:t>20%</a:t>
              </a:r>
              <a:endParaRPr kumimoji="1" lang="zh-CN" altLang="en-US" dirty="0"/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387096" y="4389120"/>
              <a:ext cx="141427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dirty="0"/>
                <a:t>重要性占比（经验值）</a:t>
              </a: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387096" y="5035451"/>
              <a:ext cx="141427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dirty="0"/>
                <a:t>工作量占比（经验值）</a:t>
              </a: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2743200" y="5138929"/>
              <a:ext cx="731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dirty="0"/>
                <a:t>10%</a:t>
              </a:r>
              <a:endParaRPr kumimoji="1" lang="zh-CN" altLang="en-US" dirty="0"/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4770120" y="5138929"/>
              <a:ext cx="731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dirty="0"/>
                <a:t>30%</a:t>
              </a:r>
              <a:endParaRPr kumimoji="1" lang="zh-CN" altLang="en-US" dirty="0"/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6797040" y="5138929"/>
              <a:ext cx="731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dirty="0"/>
                <a:t>30%</a:t>
              </a:r>
              <a:endParaRPr kumimoji="1" lang="zh-CN" altLang="en-US" dirty="0"/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8823960" y="5138929"/>
              <a:ext cx="731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dirty="0"/>
                <a:t>10%</a:t>
              </a:r>
              <a:endParaRPr kumimoji="1" lang="zh-CN" altLang="en-US" dirty="0"/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10850880" y="5138929"/>
              <a:ext cx="731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dirty="0"/>
                <a:t>20%</a:t>
              </a:r>
              <a:endParaRPr kumimoji="1" lang="zh-CN" altLang="en-US" dirty="0"/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线箭头连接符 2"/>
          <p:cNvCxnSpPr/>
          <p:nvPr/>
        </p:nvCxnSpPr>
        <p:spPr>
          <a:xfrm>
            <a:off x="3558543" y="5925312"/>
            <a:ext cx="459028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" name="直线箭头连接符 3"/>
          <p:cNvCxnSpPr/>
          <p:nvPr/>
        </p:nvCxnSpPr>
        <p:spPr>
          <a:xfrm flipV="1">
            <a:off x="3558543" y="2304288"/>
            <a:ext cx="0" cy="362102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直线连接符 8"/>
          <p:cNvCxnSpPr/>
          <p:nvPr/>
        </p:nvCxnSpPr>
        <p:spPr>
          <a:xfrm>
            <a:off x="3558543" y="4206240"/>
            <a:ext cx="42885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线连接符 9"/>
          <p:cNvCxnSpPr/>
          <p:nvPr/>
        </p:nvCxnSpPr>
        <p:spPr>
          <a:xfrm>
            <a:off x="5704335" y="2505456"/>
            <a:ext cx="0" cy="34198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3073917" y="1934955"/>
            <a:ext cx="969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工作量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8148831" y="5740646"/>
            <a:ext cx="969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重要性</a:t>
            </a:r>
          </a:p>
        </p:txBody>
      </p:sp>
      <p:sp>
        <p:nvSpPr>
          <p:cNvPr id="16" name="圆角矩形 15"/>
          <p:cNvSpPr/>
          <p:nvPr/>
        </p:nvSpPr>
        <p:spPr>
          <a:xfrm>
            <a:off x="7098782" y="4875532"/>
            <a:ext cx="841245" cy="43891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评估</a:t>
            </a:r>
          </a:p>
        </p:txBody>
      </p:sp>
      <p:sp>
        <p:nvSpPr>
          <p:cNvPr id="17" name="圆角矩形 16"/>
          <p:cNvSpPr/>
          <p:nvPr/>
        </p:nvSpPr>
        <p:spPr>
          <a:xfrm>
            <a:off x="5411718" y="2957187"/>
            <a:ext cx="841245" cy="43891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研发</a:t>
            </a:r>
          </a:p>
        </p:txBody>
      </p:sp>
      <p:sp>
        <p:nvSpPr>
          <p:cNvPr id="18" name="圆角矩形 17"/>
          <p:cNvSpPr/>
          <p:nvPr/>
        </p:nvSpPr>
        <p:spPr>
          <a:xfrm>
            <a:off x="5429260" y="3524361"/>
            <a:ext cx="841245" cy="43891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测试</a:t>
            </a:r>
          </a:p>
        </p:txBody>
      </p:sp>
      <p:sp>
        <p:nvSpPr>
          <p:cNvPr id="19" name="圆角矩形 18"/>
          <p:cNvSpPr/>
          <p:nvPr/>
        </p:nvSpPr>
        <p:spPr>
          <a:xfrm>
            <a:off x="4165867" y="4925940"/>
            <a:ext cx="841245" cy="43891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认证</a:t>
            </a:r>
          </a:p>
        </p:txBody>
      </p:sp>
      <p:sp>
        <p:nvSpPr>
          <p:cNvPr id="20" name="圆角矩形 19"/>
          <p:cNvSpPr/>
          <p:nvPr/>
        </p:nvSpPr>
        <p:spPr>
          <a:xfrm>
            <a:off x="5429260" y="4088494"/>
            <a:ext cx="841245" cy="43891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生产</a:t>
            </a:r>
          </a:p>
        </p:txBody>
      </p:sp>
      <p:sp>
        <p:nvSpPr>
          <p:cNvPr id="22" name="文本框 21"/>
          <p:cNvSpPr txBox="1"/>
          <p:nvPr>
            <p:custDataLst>
              <p:tags r:id="rId1"/>
            </p:custDataLst>
          </p:nvPr>
        </p:nvSpPr>
        <p:spPr>
          <a:xfrm>
            <a:off x="3505600" y="537710"/>
            <a:ext cx="4394421" cy="517525"/>
          </a:xfrm>
          <a:prstGeom prst="rect">
            <a:avLst/>
          </a:prstGeom>
          <a:noFill/>
        </p:spPr>
        <p:txBody>
          <a:bodyPr wrap="square" rtlCol="0" anchor="ctr" anchorCtr="0">
            <a:normAutofit fontScale="90000"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zh-CN" altLang="en-US" sz="2800" dirty="0">
                <a:solidFill>
                  <a:srgbClr val="20202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工作量 </a:t>
            </a:r>
            <a:r>
              <a:rPr lang="en-US" altLang="zh-CN" sz="2800" dirty="0">
                <a:solidFill>
                  <a:srgbClr val="20202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vs</a:t>
            </a:r>
            <a:r>
              <a:rPr lang="zh-CN" altLang="en-US" sz="2800" dirty="0">
                <a:solidFill>
                  <a:srgbClr val="20202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重要性（</a:t>
            </a:r>
            <a:r>
              <a:rPr lang="en-US" altLang="zh-CN" sz="2800" dirty="0">
                <a:solidFill>
                  <a:srgbClr val="20202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PM</a:t>
            </a:r>
            <a:r>
              <a:rPr lang="zh-CN" altLang="en-US" sz="2800" dirty="0">
                <a:solidFill>
                  <a:srgbClr val="20202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视角）</a:t>
            </a:r>
            <a:endParaRPr lang="en-US" altLang="zh-CN" sz="2800" dirty="0">
              <a:solidFill>
                <a:srgbClr val="20202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4302" y="2950568"/>
            <a:ext cx="2159000" cy="1905000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6116" y="3031594"/>
            <a:ext cx="2113801" cy="2113801"/>
          </a:xfrm>
          <a:prstGeom prst="rect">
            <a:avLst/>
          </a:prstGeom>
        </p:spPr>
      </p:pic>
      <p:sp>
        <p:nvSpPr>
          <p:cNvPr id="26" name="文本框 25"/>
          <p:cNvSpPr txBox="1"/>
          <p:nvPr/>
        </p:nvSpPr>
        <p:spPr>
          <a:xfrm>
            <a:off x="5007112" y="1750289"/>
            <a:ext cx="1511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>
                <a:solidFill>
                  <a:srgbClr val="C00000"/>
                </a:solidFill>
              </a:rPr>
              <a:t>PM</a:t>
            </a:r>
            <a:r>
              <a:rPr kumimoji="1" lang="zh-CN" altLang="en-US" dirty="0">
                <a:solidFill>
                  <a:srgbClr val="C00000"/>
                </a:solidFill>
              </a:rPr>
              <a:t>视角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279913" y="0"/>
            <a:ext cx="11608728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/>
          <p:cNvSpPr txBox="1"/>
          <p:nvPr>
            <p:custDataLst>
              <p:tags r:id="rId3"/>
            </p:custDataLst>
          </p:nvPr>
        </p:nvSpPr>
        <p:spPr>
          <a:xfrm>
            <a:off x="2760027" y="244726"/>
            <a:ext cx="6671945" cy="949882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pPr marL="0" algn="ctr">
              <a:lnSpc>
                <a:spcPct val="90000"/>
              </a:lnSpc>
              <a:spcBef>
                <a:spcPts val="1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2800" dirty="0">
                <a:solidFill>
                  <a:srgbClr val="20202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项目中常见的工具</a:t>
            </a:r>
          </a:p>
        </p:txBody>
      </p:sp>
      <p:graphicFrame>
        <p:nvGraphicFramePr>
          <p:cNvPr id="2" name="图示 1"/>
          <p:cNvGraphicFramePr/>
          <p:nvPr>
            <p:extLst>
              <p:ext uri="{D42A27DB-BD31-4B8C-83A1-F6EECF244321}">
                <p14:modId xmlns:p14="http://schemas.microsoft.com/office/powerpoint/2010/main" val="2370735731"/>
              </p:ext>
            </p:extLst>
          </p:nvPr>
        </p:nvGraphicFramePr>
        <p:xfrm>
          <a:off x="386862" y="1995854"/>
          <a:ext cx="11394830" cy="41424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custDataLst>
      <p:tags r:id="rId1"/>
    </p:custDataLst>
  </p:cSld>
  <p:clrMapOvr>
    <a:masterClrMapping/>
  </p:clrMapOvr>
  <p:transition advClick="0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316865" y="4070350"/>
            <a:ext cx="11068685" cy="2070735"/>
          </a:xfrm>
          <a:prstGeom prst="rect">
            <a:avLst/>
          </a:prstGeom>
          <a:solidFill>
            <a:schemeClr val="tx2">
              <a:lumMod val="90000"/>
            </a:schemeClr>
          </a:solidFill>
          <a:ln w="12700" cmpd="sng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393700" y="2451100"/>
            <a:ext cx="1971675" cy="1268095"/>
          </a:xfrm>
          <a:prstGeom prst="rect">
            <a:avLst/>
          </a:prstGeom>
        </p:spPr>
      </p:pic>
      <p:sp>
        <p:nvSpPr>
          <p:cNvPr id="4" name="Title 6"/>
          <p:cNvSpPr txBox="1"/>
          <p:nvPr>
            <p:custDataLst>
              <p:tags r:id="rId3"/>
            </p:custDataLst>
          </p:nvPr>
        </p:nvSpPr>
        <p:spPr>
          <a:xfrm>
            <a:off x="608965" y="1087755"/>
            <a:ext cx="10186035" cy="103759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0" rIns="72000" bIns="0" anchor="ctr" anchorCtr="0">
            <a:no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-285750" algn="just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pitchFamily="2" charset="2"/>
              <a:buNone/>
            </a:pPr>
            <a:r>
              <a:rPr lang="zh-CN" altLang="en-US" sz="1800" spc="100" dirty="0">
                <a:ln w="3175">
                  <a:noFill/>
                  <a:prstDash val="dash"/>
                </a:ln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这些年我到底玩儿了些啥？</a:t>
            </a:r>
            <a:endParaRPr lang="en-US" altLang="zh-CN" sz="1800" spc="100" dirty="0">
              <a:ln w="3175">
                <a:noFill/>
                <a:prstDash val="dash"/>
              </a:ln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lvl="0" indent="-285750" algn="just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pitchFamily="2" charset="2"/>
              <a:buNone/>
            </a:pPr>
            <a:r>
              <a:rPr lang="zh-CN" altLang="en-US" sz="1800" spc="100" dirty="0">
                <a:ln w="3175">
                  <a:noFill/>
                  <a:prstDash val="dash"/>
                </a:ln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每个工程师内心都是一个孩子，驱动我们的有时候只是简单的一个词“好玩”</a:t>
            </a: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2908935" y="2451100"/>
            <a:ext cx="1666875" cy="126873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5208270" y="2472690"/>
            <a:ext cx="1775460" cy="124714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7533005" y="2494915"/>
            <a:ext cx="1758950" cy="12954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9738995" y="2472690"/>
            <a:ext cx="1534160" cy="1377950"/>
          </a:xfrm>
          <a:prstGeom prst="rect">
            <a:avLst/>
          </a:prstGeom>
        </p:spPr>
      </p:pic>
      <p:sp>
        <p:nvSpPr>
          <p:cNvPr id="100" name="文本框 99"/>
          <p:cNvSpPr txBox="1"/>
          <p:nvPr/>
        </p:nvSpPr>
        <p:spPr>
          <a:xfrm>
            <a:off x="519430" y="4525010"/>
            <a:ext cx="2054860" cy="11988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r>
              <a:rPr kumimoji="1" lang="en-US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2001年</a:t>
            </a:r>
          </a:p>
          <a:p>
            <a:pPr algn="l"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r>
              <a:rPr kumimoji="1" lang="zh-CN" altLang="en-US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国内公司</a:t>
            </a:r>
            <a:endParaRPr kumimoji="1" lang="en-US" altLang="zh-CN" sz="18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r>
              <a:rPr kumimoji="1" lang="en-US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PIC单片</a:t>
            </a:r>
            <a:r>
              <a:rPr kumimoji="1" lang="zh-CN" altLang="en-US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机</a:t>
            </a:r>
          </a:p>
          <a:p>
            <a:pPr algn="l"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r>
              <a:rPr kumimoji="1" lang="en-US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第一代付费率电表</a:t>
            </a:r>
            <a:endParaRPr kumimoji="1"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701925" y="4589145"/>
            <a:ext cx="219837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2004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日本公司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32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位的单片机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RTOS—</a:t>
            </a:r>
            <a:r>
              <a:rPr kumimoji="1"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uC</a:t>
            </a:r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/OS</a:t>
            </a:r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4771390" y="4525010"/>
            <a:ext cx="2291715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l"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2005年</a:t>
            </a:r>
          </a:p>
          <a:p>
            <a:pPr lvl="0" algn="l"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韩国公司</a:t>
            </a:r>
          </a:p>
          <a:p>
            <a:pPr lvl="0" algn="l"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第一代多媒体功能机</a:t>
            </a:r>
          </a:p>
          <a:p>
            <a:pPr lvl="0" algn="l"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多媒体协处理器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7247255" y="4525010"/>
            <a:ext cx="204470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l"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2009年</a:t>
            </a:r>
          </a:p>
          <a:p>
            <a:pPr lvl="0" algn="l"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日本公司</a:t>
            </a:r>
            <a:endParaRPr kumimoji="1" lang="en-US" altLang="zh-CN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vl="0" algn="l"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手机上的传感器</a:t>
            </a:r>
          </a:p>
          <a:p>
            <a:pPr lvl="0" algn="l"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软件移植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9361170" y="4525010"/>
            <a:ext cx="228981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l"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2013年</a:t>
            </a:r>
          </a:p>
          <a:p>
            <a:pPr lvl="0" algn="l"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上海</a:t>
            </a:r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麦士</a:t>
            </a:r>
          </a:p>
          <a:p>
            <a:pPr lvl="0" algn="l"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回归嵌入式系统</a:t>
            </a:r>
          </a:p>
          <a:p>
            <a:pPr lvl="0" algn="l"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BLE</a:t>
            </a:r>
          </a:p>
        </p:txBody>
      </p:sp>
      <p:sp>
        <p:nvSpPr>
          <p:cNvPr id="17" name="Title 6"/>
          <p:cNvSpPr txBox="1"/>
          <p:nvPr>
            <p:custDataLst>
              <p:tags r:id="rId8"/>
            </p:custDataLst>
          </p:nvPr>
        </p:nvSpPr>
        <p:spPr>
          <a:xfrm>
            <a:off x="608965" y="232410"/>
            <a:ext cx="6267450" cy="60833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36000" rIns="72000" bIns="36000" anchor="b" anchorCtr="0">
            <a:no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 altLang="zh-CN" sz="3200" b="1" spc="150" dirty="0">
                <a:ln w="3175">
                  <a:noFill/>
                  <a:prstDash val="dash"/>
                </a:ln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Sean Wang </a:t>
            </a:r>
            <a:r>
              <a:rPr lang="zh-CN" altLang="en-US" sz="3200" b="1" spc="150" dirty="0">
                <a:ln w="3175">
                  <a:noFill/>
                  <a:prstDash val="dash"/>
                </a:ln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肖恩</a:t>
            </a:r>
          </a:p>
        </p:txBody>
      </p:sp>
    </p:spTree>
    <p:custDataLst>
      <p:tags r:id="rId1"/>
    </p:custDataLst>
  </p:cSld>
  <p:clrMapOvr>
    <a:masterClrMapping/>
  </p:clrMapOvr>
  <p:transition advClick="0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636270" y="396240"/>
            <a:ext cx="6277610" cy="762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0" algn="l">
              <a:lnSpc>
                <a:spcPct val="90000"/>
              </a:lnSpc>
              <a:spcBef>
                <a:spcPts val="1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2800" dirty="0">
                <a:solidFill>
                  <a:srgbClr val="20202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进训练营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3280" y="2129790"/>
            <a:ext cx="3438525" cy="2895600"/>
          </a:xfrm>
          <a:prstGeom prst="rect">
            <a:avLst/>
          </a:prstGeom>
        </p:spPr>
      </p:pic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8338185" y="4368800"/>
            <a:ext cx="1818640" cy="762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0" algn="l">
              <a:lnSpc>
                <a:spcPct val="90000"/>
              </a:lnSpc>
              <a:spcBef>
                <a:spcPts val="1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2800" dirty="0">
                <a:solidFill>
                  <a:srgbClr val="20202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二维码</a:t>
            </a:r>
          </a:p>
        </p:txBody>
      </p:sp>
    </p:spTree>
    <p:custDataLst>
      <p:tags r:id="rId1"/>
    </p:custDataLst>
  </p:cSld>
  <p:clrMapOvr>
    <a:masterClrMapping/>
  </p:clrMapOvr>
  <p:transition spd="slow" advClick="0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 userDrawn="1">
            <p:custDataLst>
              <p:tags r:id="rId2"/>
            </p:custDataLst>
          </p:nvPr>
        </p:nvSpPr>
        <p:spPr>
          <a:xfrm>
            <a:off x="292799" y="304200"/>
            <a:ext cx="11606400" cy="624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Title 6"/>
          <p:cNvSpPr txBox="1"/>
          <p:nvPr>
            <p:custDataLst>
              <p:tags r:id="rId3"/>
            </p:custDataLst>
          </p:nvPr>
        </p:nvSpPr>
        <p:spPr>
          <a:xfrm>
            <a:off x="1828799" y="619234"/>
            <a:ext cx="8534400" cy="147320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91440" tIns="45720" rIns="91440" bIns="45720" anchor="b" anchorCtr="0">
            <a:no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 indent="0" algn="ctr" fontAlgn="ctr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Wingdings" panose="05000000000000000000" charset="0"/>
            </a:pPr>
            <a:r>
              <a:rPr lang="zh-CN" sz="3200" b="1" spc="200" dirty="0">
                <a:ln w="3175">
                  <a:noFill/>
                  <a:prstDash val="dash"/>
                </a:ln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玩了这么多年嵌入式，懂了：</a:t>
            </a:r>
            <a:endParaRPr lang="zh-CN" sz="3200" spc="200" dirty="0">
              <a:ln w="3175">
                <a:noFill/>
                <a:prstDash val="dash"/>
              </a:ln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0" indent="0" algn="ctr" fontAlgn="ctr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Wingdings" panose="05000000000000000000" charset="0"/>
            </a:pPr>
            <a:r>
              <a:rPr lang="zh-CN" sz="3200" spc="200" dirty="0">
                <a:ln w="3175">
                  <a:noFill/>
                  <a:prstDash val="dash"/>
                </a:ln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好看的皮囊千遍一律，有趣的灵魂万一挑一</a:t>
            </a: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27F0F260-DB51-4BB7-9320-A2CA94B410B5}"/>
              </a:ext>
            </a:extLst>
          </p:cNvPr>
          <p:cNvGrpSpPr/>
          <p:nvPr/>
        </p:nvGrpSpPr>
        <p:grpSpPr>
          <a:xfrm>
            <a:off x="3778468" y="2407468"/>
            <a:ext cx="4635064" cy="3681052"/>
            <a:chOff x="5623034" y="2557715"/>
            <a:chExt cx="4635064" cy="3681052"/>
          </a:xfrm>
        </p:grpSpPr>
        <p:pic>
          <p:nvPicPr>
            <p:cNvPr id="14" name="图片 13" descr="图片包含 自然, 人们, 雨, 伞&#10;&#10;描述已自动生成">
              <a:extLst>
                <a:ext uri="{FF2B5EF4-FFF2-40B4-BE49-F238E27FC236}">
                  <a16:creationId xmlns:a16="http://schemas.microsoft.com/office/drawing/2014/main" id="{2383C57D-0324-495A-951B-C31903C14CE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23034" y="2557715"/>
              <a:ext cx="4635064" cy="3681052"/>
            </a:xfrm>
            <a:prstGeom prst="rect">
              <a:avLst/>
            </a:prstGeom>
          </p:spPr>
        </p:pic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CBF4017E-FBA1-4961-B6D3-C166753BD11D}"/>
                </a:ext>
              </a:extLst>
            </p:cNvPr>
            <p:cNvGrpSpPr/>
            <p:nvPr/>
          </p:nvGrpSpPr>
          <p:grpSpPr>
            <a:xfrm>
              <a:off x="6226267" y="2655968"/>
              <a:ext cx="3428597" cy="3484546"/>
              <a:chOff x="7491651" y="2580844"/>
              <a:chExt cx="3428597" cy="3484546"/>
            </a:xfrm>
          </p:grpSpPr>
          <p:pic>
            <p:nvPicPr>
              <p:cNvPr id="3" name="图片 2" descr="地上有一些广告&#10;&#10;描述已自动生成">
                <a:extLst>
                  <a:ext uri="{FF2B5EF4-FFF2-40B4-BE49-F238E27FC236}">
                    <a16:creationId xmlns:a16="http://schemas.microsoft.com/office/drawing/2014/main" id="{5551F875-F218-4B47-8B83-10FE22E8950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238" t="1143" r="11809"/>
              <a:stretch/>
            </p:blipFill>
            <p:spPr>
              <a:xfrm>
                <a:off x="7491651" y="2580844"/>
                <a:ext cx="3428597" cy="3484546"/>
              </a:xfrm>
              <a:prstGeom prst="ellipse">
                <a:avLst/>
              </a:prstGeom>
              <a:ln w="63500" cap="rnd">
                <a:solidFill>
                  <a:srgbClr val="333333"/>
                </a:solidFill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  <p:sp>
            <p:nvSpPr>
              <p:cNvPr id="4" name="椭圆 3">
                <a:extLst>
                  <a:ext uri="{FF2B5EF4-FFF2-40B4-BE49-F238E27FC236}">
                    <a16:creationId xmlns:a16="http://schemas.microsoft.com/office/drawing/2014/main" id="{125E7708-047F-4D0E-BBC0-1E4487DD9E1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881949" y="3999117"/>
                <a:ext cx="648000" cy="648000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pic>
            <p:nvPicPr>
              <p:cNvPr id="8" name="图片 7" descr="图片包含 游戏机, 灯光&#10;&#10;描述已自动生成">
                <a:extLst>
                  <a:ext uri="{FF2B5EF4-FFF2-40B4-BE49-F238E27FC236}">
                    <a16:creationId xmlns:a16="http://schemas.microsoft.com/office/drawing/2014/main" id="{7410EDA9-744A-4316-B8F5-9FCFAE45B8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851995" y="3999117"/>
                <a:ext cx="707908" cy="707908"/>
              </a:xfrm>
              <a:prstGeom prst="rect">
                <a:avLst/>
              </a:prstGeom>
            </p:spPr>
          </p:pic>
        </p:grpSp>
      </p:grpSp>
      <p:pic>
        <p:nvPicPr>
          <p:cNvPr id="20" name="图片 19" descr="图片包含 游戏机, 画, 桌子&#10;&#10;描述已自动生成">
            <a:extLst>
              <a:ext uri="{FF2B5EF4-FFF2-40B4-BE49-F238E27FC236}">
                <a16:creationId xmlns:a16="http://schemas.microsoft.com/office/drawing/2014/main" id="{087E25E3-F313-44E3-8FF7-C354D5CE5361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676489">
            <a:off x="638613" y="2788812"/>
            <a:ext cx="2129928" cy="1527992"/>
          </a:xfrm>
          <a:prstGeom prst="rect">
            <a:avLst/>
          </a:prstGeom>
        </p:spPr>
      </p:pic>
      <p:grpSp>
        <p:nvGrpSpPr>
          <p:cNvPr id="25" name="组合 24">
            <a:extLst>
              <a:ext uri="{FF2B5EF4-FFF2-40B4-BE49-F238E27FC236}">
                <a16:creationId xmlns:a16="http://schemas.microsoft.com/office/drawing/2014/main" id="{135977D8-5B31-42B6-9A98-967B9D4819B8}"/>
              </a:ext>
            </a:extLst>
          </p:cNvPr>
          <p:cNvGrpSpPr/>
          <p:nvPr/>
        </p:nvGrpSpPr>
        <p:grpSpPr>
          <a:xfrm rot="2200498">
            <a:off x="9337612" y="2640886"/>
            <a:ext cx="1931742" cy="3077062"/>
            <a:chOff x="9159638" y="2048827"/>
            <a:chExt cx="2408551" cy="3597485"/>
          </a:xfrm>
        </p:grpSpPr>
        <p:pic>
          <p:nvPicPr>
            <p:cNvPr id="22" name="图片 21" descr="图片包含 游戏机, 灯光&#10;&#10;描述已自动生成">
              <a:extLst>
                <a:ext uri="{FF2B5EF4-FFF2-40B4-BE49-F238E27FC236}">
                  <a16:creationId xmlns:a16="http://schemas.microsoft.com/office/drawing/2014/main" id="{9CD21CE7-DFAF-4EE6-89AE-EC8C9289CF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3718"/>
            <a:stretch/>
          </p:blipFill>
          <p:spPr>
            <a:xfrm rot="20484477">
              <a:off x="9159638" y="2340177"/>
              <a:ext cx="2408551" cy="3306135"/>
            </a:xfrm>
            <a:prstGeom prst="rect">
              <a:avLst/>
            </a:prstGeom>
          </p:spPr>
        </p:pic>
        <p:pic>
          <p:nvPicPr>
            <p:cNvPr id="24" name="图片 23" descr="图片包含 游戏机, 动物, 画&#10;&#10;描述已自动生成">
              <a:extLst>
                <a:ext uri="{FF2B5EF4-FFF2-40B4-BE49-F238E27FC236}">
                  <a16:creationId xmlns:a16="http://schemas.microsoft.com/office/drawing/2014/main" id="{7001C94D-EFE8-44B6-A40E-B2FE6D4397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990" t="21234" r="17415" b="16159"/>
            <a:stretch/>
          </p:blipFill>
          <p:spPr>
            <a:xfrm rot="2807984">
              <a:off x="9584074" y="2391131"/>
              <a:ext cx="1826143" cy="1141536"/>
            </a:xfrm>
            <a:prstGeom prst="rect">
              <a:avLst/>
            </a:prstGeom>
          </p:spPr>
        </p:pic>
      </p:grpSp>
      <p:pic>
        <p:nvPicPr>
          <p:cNvPr id="27" name="图片 26" descr="图片包含 文字, 游戏机, 标志, 街道&#10;&#10;描述已自动生成">
            <a:extLst>
              <a:ext uri="{FF2B5EF4-FFF2-40B4-BE49-F238E27FC236}">
                <a16:creationId xmlns:a16="http://schemas.microsoft.com/office/drawing/2014/main" id="{303FF321-DC7D-4F4F-8D94-2603358CB5C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69185">
            <a:off x="1070434" y="4185622"/>
            <a:ext cx="2533650" cy="1312431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advClick="0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任意形状 8"/>
          <p:cNvSpPr/>
          <p:nvPr userDrawn="1">
            <p:custDataLst>
              <p:tags r:id="rId2"/>
            </p:custDataLst>
          </p:nvPr>
        </p:nvSpPr>
        <p:spPr>
          <a:xfrm>
            <a:off x="9727092" y="-51"/>
            <a:ext cx="2464998" cy="2403231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10000"/>
                </a:srgbClr>
              </a:gs>
              <a:gs pos="100000">
                <a:srgbClr val="DADADA">
                  <a:lumMod val="90000"/>
                  <a:alpha val="24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>
              <a:solidFill>
                <a:srgbClr val="FFFFFF"/>
              </a:solidFill>
              <a:highlight>
                <a:srgbClr val="1171F1"/>
              </a:highligh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任意形状 8"/>
          <p:cNvSpPr/>
          <p:nvPr userDrawn="1">
            <p:custDataLst>
              <p:tags r:id="rId3"/>
            </p:custDataLst>
          </p:nvPr>
        </p:nvSpPr>
        <p:spPr>
          <a:xfrm rot="10800000">
            <a:off x="0" y="5480050"/>
            <a:ext cx="1412875" cy="1377950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10000"/>
                </a:srgbClr>
              </a:gs>
              <a:gs pos="100000">
                <a:srgbClr val="DADADA">
                  <a:lumMod val="90000"/>
                  <a:alpha val="24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>
              <a:solidFill>
                <a:srgbClr val="FFFFFF"/>
              </a:solidFill>
              <a:highlight>
                <a:srgbClr val="1171F1"/>
              </a:highligh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4"/>
            </p:custDataLst>
          </p:nvPr>
        </p:nvPicPr>
        <p:blipFill rotWithShape="1">
          <a:blip r:embed="rId9"/>
          <a:srcRect t="4406" b="4406"/>
          <a:stretch>
            <a:fillRect/>
          </a:stretch>
        </p:blipFill>
        <p:spPr>
          <a:xfrm>
            <a:off x="3565455" y="-11458"/>
            <a:ext cx="8636063" cy="685805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3600" h="10800">
                <a:moveTo>
                  <a:pt x="0" y="0"/>
                </a:moveTo>
                <a:lnTo>
                  <a:pt x="13600" y="0"/>
                </a:lnTo>
                <a:lnTo>
                  <a:pt x="13600" y="10800"/>
                </a:lnTo>
                <a:lnTo>
                  <a:pt x="0" y="1080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2" name="矩形 1"/>
          <p:cNvSpPr/>
          <p:nvPr>
            <p:custDataLst>
              <p:tags r:id="rId5"/>
            </p:custDataLst>
          </p:nvPr>
        </p:nvSpPr>
        <p:spPr>
          <a:xfrm>
            <a:off x="-12065" y="0"/>
            <a:ext cx="7620061" cy="6858000"/>
          </a:xfrm>
          <a:prstGeom prst="rect">
            <a:avLst/>
          </a:prstGeom>
          <a:gradFill>
            <a:gsLst>
              <a:gs pos="70000">
                <a:srgbClr val="FFFFFF"/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itle 6"/>
          <p:cNvSpPr txBox="1"/>
          <p:nvPr>
            <p:custDataLst>
              <p:tags r:id="rId6"/>
            </p:custDataLst>
          </p:nvPr>
        </p:nvSpPr>
        <p:spPr>
          <a:xfrm>
            <a:off x="374650" y="502920"/>
            <a:ext cx="5275580" cy="5829935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91440" tIns="45720" rIns="91440" bIns="45720" anchor="ctr" anchorCtr="0">
            <a:no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 indent="0" algn="l" font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Wingdings" panose="05000000000000000000" charset="0"/>
            </a:pPr>
            <a:r>
              <a:rPr altLang="zh-CN" sz="2800" spc="200">
                <a:ln w="3175">
                  <a:noFill/>
                  <a:prstDash val="dash"/>
                </a:ln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</a:t>
            </a:r>
            <a:r>
              <a:rPr lang="zh-CN" sz="3200" b="1" spc="200">
                <a:ln w="3175">
                  <a:noFill/>
                  <a:prstDash val="dash"/>
                </a:ln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一起玩过的项目</a:t>
            </a:r>
          </a:p>
          <a:p>
            <a:pPr marL="444500" lvl="1" indent="0" algn="l" font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+mj-lt"/>
              <a:buNone/>
            </a:pPr>
            <a:r>
              <a:rPr lang="zh-CN" altLang="en-US" sz="2400" b="1" spc="200" dirty="0">
                <a:ln w="3175">
                  <a:noFill/>
                  <a:prstDash val="dash"/>
                </a:ln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实用</a:t>
            </a:r>
            <a:endParaRPr lang="zh-CN" altLang="en-US" sz="2400" spc="200" dirty="0">
              <a:ln w="3175">
                <a:noFill/>
                <a:prstDash val="dash"/>
              </a:ln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444500" lvl="1" indent="0" algn="l" font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+mj-lt"/>
              <a:buNone/>
            </a:pPr>
            <a:r>
              <a:rPr lang="zh-CN" altLang="en-US" sz="2000" spc="200" dirty="0">
                <a:ln w="3175">
                  <a:noFill/>
                  <a:prstDash val="dash"/>
                </a:ln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工程师一定是在项目和实践中成长的无项目不工程</a:t>
            </a:r>
          </a:p>
          <a:p>
            <a:pPr marL="444500" lvl="1" indent="0" algn="l" font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+mj-lt"/>
              <a:buNone/>
            </a:pPr>
            <a:r>
              <a:rPr lang="zh-CN" altLang="en-US" sz="2400" b="1" spc="200" dirty="0">
                <a:ln w="3175">
                  <a:noFill/>
                  <a:prstDash val="dash"/>
                </a:ln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好玩</a:t>
            </a:r>
            <a:endParaRPr lang="zh-CN" altLang="en-US" sz="2400" b="1" spc="200" dirty="0">
              <a:ln w="3175">
                <a:noFill/>
                <a:prstDash val="dash"/>
              </a:ln>
              <a:solidFill>
                <a:srgbClr val="EC660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444500" lvl="1" indent="0" algn="l" font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+mj-lt"/>
              <a:buNone/>
            </a:pPr>
            <a:r>
              <a:rPr lang="zh-CN" altLang="en-US" sz="2000" spc="200" dirty="0">
                <a:ln w="3175">
                  <a:noFill/>
                  <a:prstDash val="dash"/>
                </a:ln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攻城拔寨，无项目，不开心</a:t>
            </a:r>
          </a:p>
          <a:p>
            <a:pPr marL="444500" lvl="1" indent="0" algn="l" font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+mj-lt"/>
              <a:buNone/>
            </a:pPr>
            <a:r>
              <a:rPr lang="zh-CN" altLang="en-US" sz="2000" spc="200" dirty="0">
                <a:ln w="3175">
                  <a:noFill/>
                  <a:prstDash val="dash"/>
                </a:ln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独乐乐不如众乐乐</a:t>
            </a:r>
          </a:p>
          <a:p>
            <a:pPr marL="444500" lvl="1" indent="0" algn="l" font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+mj-lt"/>
              <a:buNone/>
            </a:pPr>
            <a:r>
              <a:rPr lang="zh-CN" altLang="en-US" sz="2000" spc="200" dirty="0">
                <a:ln w="3175">
                  <a:noFill/>
                  <a:prstDash val="dash"/>
                </a:ln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无项目，不轰趴</a:t>
            </a:r>
          </a:p>
          <a:p>
            <a:pPr marL="444500" lvl="1" algn="l" font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</a:pPr>
            <a:r>
              <a:rPr lang="zh-CN" altLang="en-US" sz="2400" b="1" spc="200" dirty="0">
                <a:ln w="3175">
                  <a:noFill/>
                  <a:prstDash val="dash"/>
                </a:ln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赚钱</a:t>
            </a:r>
          </a:p>
          <a:p>
            <a:pPr marL="444500" lvl="1" indent="0" algn="l" font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+mj-lt"/>
              <a:buNone/>
            </a:pPr>
            <a:r>
              <a:rPr lang="zh-CN" altLang="en-US" sz="2000" spc="200" dirty="0">
                <a:ln w="3175">
                  <a:noFill/>
                  <a:prstDash val="dash"/>
                </a:ln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一个产品级项目九死一生</a:t>
            </a:r>
          </a:p>
          <a:p>
            <a:pPr marL="444500" lvl="1" indent="0" algn="l" font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+mj-lt"/>
              <a:buNone/>
            </a:pPr>
            <a:r>
              <a:rPr lang="zh-CN" altLang="en-US" sz="2000" spc="200" dirty="0">
                <a:ln w="3175">
                  <a:noFill/>
                  <a:prstDash val="dash"/>
                </a:ln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无项目不赚钱</a:t>
            </a:r>
          </a:p>
        </p:txBody>
      </p:sp>
    </p:spTree>
    <p:custDataLst>
      <p:tags r:id="rId1"/>
    </p:custDataLst>
  </p:cSld>
  <p:clrMapOvr>
    <a:masterClrMapping/>
  </p:clrMapOvr>
  <p:transition advClick="0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/>
          <p:cNvSpPr/>
          <p:nvPr userDrawn="1">
            <p:custDataLst>
              <p:tags r:id="rId2"/>
            </p:custDataLst>
          </p:nvPr>
        </p:nvSpPr>
        <p:spPr>
          <a:xfrm>
            <a:off x="291636" y="0"/>
            <a:ext cx="11608728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26"/>
          <a:srcRect l="29333" r="29333"/>
          <a:stretch>
            <a:fillRect/>
          </a:stretch>
        </p:blipFill>
        <p:spPr>
          <a:xfrm>
            <a:off x="1828800" y="1524000"/>
            <a:ext cx="3048000" cy="411480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800" h="6480">
                <a:moveTo>
                  <a:pt x="0" y="0"/>
                </a:moveTo>
                <a:lnTo>
                  <a:pt x="4800" y="0"/>
                </a:lnTo>
                <a:lnTo>
                  <a:pt x="4800" y="6480"/>
                </a:lnTo>
                <a:lnTo>
                  <a:pt x="0" y="648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3" name="矩形 4"/>
          <p:cNvSpPr/>
          <p:nvPr>
            <p:custDataLst>
              <p:tags r:id="rId4"/>
            </p:custDataLst>
          </p:nvPr>
        </p:nvSpPr>
        <p:spPr>
          <a:xfrm>
            <a:off x="1524000" y="1219200"/>
            <a:ext cx="3048000" cy="4114800"/>
          </a:xfrm>
          <a:prstGeom prst="rect">
            <a:avLst/>
          </a:prstGeom>
          <a:noFill/>
          <a:ln w="38100">
            <a:solidFill>
              <a:srgbClr val="5E7A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>
              <a:lnSpc>
                <a:spcPct val="120000"/>
              </a:lnSpc>
            </a:pPr>
            <a:endParaRPr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" name="圆角矩形 9"/>
          <p:cNvSpPr/>
          <p:nvPr>
            <p:custDataLst>
              <p:tags r:id="rId5"/>
            </p:custDataLst>
          </p:nvPr>
        </p:nvSpPr>
        <p:spPr>
          <a:xfrm>
            <a:off x="6149975" y="1466850"/>
            <a:ext cx="4413885" cy="527050"/>
          </a:xfrm>
          <a:prstGeom prst="roundRect">
            <a:avLst>
              <a:gd name="adj" fmla="val 50000"/>
            </a:avLst>
          </a:prstGeom>
          <a:solidFill>
            <a:srgbClr val="5E7A9C"/>
          </a:solidFill>
          <a:ln w="19050">
            <a:solidFill>
              <a:srgbClr val="9EAF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圆角矩形 10"/>
          <p:cNvSpPr/>
          <p:nvPr>
            <p:custDataLst>
              <p:tags r:id="rId6"/>
            </p:custDataLst>
          </p:nvPr>
        </p:nvSpPr>
        <p:spPr>
          <a:xfrm>
            <a:off x="7174865" y="2636520"/>
            <a:ext cx="4413885" cy="527050"/>
          </a:xfrm>
          <a:prstGeom prst="roundRect">
            <a:avLst>
              <a:gd name="adj" fmla="val 50000"/>
            </a:avLst>
          </a:prstGeom>
          <a:solidFill>
            <a:srgbClr val="648190"/>
          </a:solidFill>
          <a:ln w="19050">
            <a:solidFill>
              <a:srgbClr val="A1B4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圆角矩形 11"/>
          <p:cNvSpPr/>
          <p:nvPr>
            <p:custDataLst>
              <p:tags r:id="rId7"/>
            </p:custDataLst>
          </p:nvPr>
        </p:nvSpPr>
        <p:spPr>
          <a:xfrm>
            <a:off x="6149975" y="3728720"/>
            <a:ext cx="4413885" cy="527050"/>
          </a:xfrm>
          <a:prstGeom prst="roundRect">
            <a:avLst>
              <a:gd name="adj" fmla="val 50000"/>
            </a:avLst>
          </a:prstGeom>
          <a:solidFill>
            <a:srgbClr val="698883"/>
          </a:solidFill>
          <a:ln w="19050">
            <a:solidFill>
              <a:srgbClr val="A4B9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圆角矩形 12"/>
          <p:cNvSpPr/>
          <p:nvPr>
            <p:custDataLst>
              <p:tags r:id="rId8"/>
            </p:custDataLst>
          </p:nvPr>
        </p:nvSpPr>
        <p:spPr>
          <a:xfrm>
            <a:off x="7174865" y="4897755"/>
            <a:ext cx="4413885" cy="527050"/>
          </a:xfrm>
          <a:prstGeom prst="roundRect">
            <a:avLst>
              <a:gd name="adj" fmla="val 50000"/>
            </a:avLst>
          </a:prstGeom>
          <a:solidFill>
            <a:srgbClr val="6F8E77"/>
          </a:solidFill>
          <a:ln w="19050">
            <a:solidFill>
              <a:srgbClr val="A8BB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任意多边形 7"/>
          <p:cNvSpPr/>
          <p:nvPr>
            <p:custDataLst>
              <p:tags r:id="rId9"/>
            </p:custDataLst>
          </p:nvPr>
        </p:nvSpPr>
        <p:spPr>
          <a:xfrm>
            <a:off x="6129655" y="2083435"/>
            <a:ext cx="1168400" cy="2992120"/>
          </a:xfrm>
          <a:custGeom>
            <a:avLst/>
            <a:gdLst>
              <a:gd name="connsiteX0" fmla="*/ 38100 w 1104900"/>
              <a:gd name="connsiteY0" fmla="*/ 0 h 2828925"/>
              <a:gd name="connsiteX1" fmla="*/ 38100 w 1104900"/>
              <a:gd name="connsiteY1" fmla="*/ 285750 h 2828925"/>
              <a:gd name="connsiteX2" fmla="*/ 1085850 w 1104900"/>
              <a:gd name="connsiteY2" fmla="*/ 285750 h 2828925"/>
              <a:gd name="connsiteX3" fmla="*/ 1085850 w 1104900"/>
              <a:gd name="connsiteY3" fmla="*/ 1304925 h 2828925"/>
              <a:gd name="connsiteX4" fmla="*/ 0 w 1104900"/>
              <a:gd name="connsiteY4" fmla="*/ 1304925 h 2828925"/>
              <a:gd name="connsiteX5" fmla="*/ 0 w 1104900"/>
              <a:gd name="connsiteY5" fmla="*/ 2419350 h 2828925"/>
              <a:gd name="connsiteX6" fmla="*/ 1104900 w 1104900"/>
              <a:gd name="connsiteY6" fmla="*/ 2419350 h 2828925"/>
              <a:gd name="connsiteX7" fmla="*/ 1104900 w 1104900"/>
              <a:gd name="connsiteY7" fmla="*/ 2828925 h 2828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04900" h="2828925">
                <a:moveTo>
                  <a:pt x="38100" y="0"/>
                </a:moveTo>
                <a:lnTo>
                  <a:pt x="38100" y="285750"/>
                </a:lnTo>
                <a:lnTo>
                  <a:pt x="1085850" y="285750"/>
                </a:lnTo>
                <a:lnTo>
                  <a:pt x="1085850" y="1304925"/>
                </a:lnTo>
                <a:lnTo>
                  <a:pt x="0" y="1304925"/>
                </a:lnTo>
                <a:lnTo>
                  <a:pt x="0" y="2419350"/>
                </a:lnTo>
                <a:lnTo>
                  <a:pt x="1104900" y="2419350"/>
                </a:lnTo>
                <a:lnTo>
                  <a:pt x="1104900" y="2828925"/>
                </a:lnTo>
              </a:path>
            </a:pathLst>
          </a:custGeom>
          <a:noFill/>
          <a:ln w="19050" cap="rnd">
            <a:solidFill>
              <a:srgbClr val="5E7A9C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椭圆 13"/>
          <p:cNvSpPr/>
          <p:nvPr>
            <p:custDataLst>
              <p:tags r:id="rId10"/>
            </p:custDataLst>
          </p:nvPr>
        </p:nvSpPr>
        <p:spPr>
          <a:xfrm>
            <a:off x="5796915" y="1368425"/>
            <a:ext cx="705485" cy="705485"/>
          </a:xfrm>
          <a:prstGeom prst="ellipse">
            <a:avLst/>
          </a:prstGeom>
          <a:solidFill>
            <a:srgbClr val="9EAFC4"/>
          </a:solidFill>
          <a:ln w="19050">
            <a:solidFill>
              <a:srgbClr val="9EAF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椭圆 14"/>
          <p:cNvSpPr/>
          <p:nvPr>
            <p:custDataLst>
              <p:tags r:id="rId11"/>
            </p:custDataLst>
          </p:nvPr>
        </p:nvSpPr>
        <p:spPr>
          <a:xfrm>
            <a:off x="6955790" y="2546985"/>
            <a:ext cx="705485" cy="705485"/>
          </a:xfrm>
          <a:prstGeom prst="ellipse">
            <a:avLst/>
          </a:prstGeom>
          <a:solidFill>
            <a:srgbClr val="A1B4BE"/>
          </a:solidFill>
          <a:ln w="19050">
            <a:solidFill>
              <a:srgbClr val="A1B4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椭圆 15"/>
          <p:cNvSpPr/>
          <p:nvPr>
            <p:custDataLst>
              <p:tags r:id="rId12"/>
            </p:custDataLst>
          </p:nvPr>
        </p:nvSpPr>
        <p:spPr>
          <a:xfrm>
            <a:off x="5796915" y="3665220"/>
            <a:ext cx="705485" cy="705485"/>
          </a:xfrm>
          <a:prstGeom prst="ellipse">
            <a:avLst/>
          </a:prstGeom>
          <a:solidFill>
            <a:srgbClr val="698883"/>
          </a:solidFill>
          <a:ln w="19050">
            <a:solidFill>
              <a:srgbClr val="A4B9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椭圆 16"/>
          <p:cNvSpPr/>
          <p:nvPr>
            <p:custDataLst>
              <p:tags r:id="rId13"/>
            </p:custDataLst>
          </p:nvPr>
        </p:nvSpPr>
        <p:spPr>
          <a:xfrm>
            <a:off x="6955790" y="4783455"/>
            <a:ext cx="705485" cy="705485"/>
          </a:xfrm>
          <a:prstGeom prst="ellipse">
            <a:avLst/>
          </a:prstGeom>
          <a:solidFill>
            <a:srgbClr val="A8BBAD"/>
          </a:solidFill>
          <a:ln w="19050">
            <a:solidFill>
              <a:srgbClr val="A8BB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Shape 3770"/>
          <p:cNvSpPr/>
          <p:nvPr>
            <p:custDataLst>
              <p:tags r:id="rId14"/>
            </p:custDataLst>
          </p:nvPr>
        </p:nvSpPr>
        <p:spPr>
          <a:xfrm>
            <a:off x="5963285" y="1558925"/>
            <a:ext cx="400050" cy="32702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544" y="53333"/>
                </a:moveTo>
                <a:lnTo>
                  <a:pt x="98183" y="53333"/>
                </a:lnTo>
                <a:lnTo>
                  <a:pt x="98183" y="46666"/>
                </a:lnTo>
                <a:cubicBezTo>
                  <a:pt x="98183" y="42988"/>
                  <a:pt x="95738" y="40000"/>
                  <a:pt x="92727" y="40000"/>
                </a:cubicBezTo>
                <a:lnTo>
                  <a:pt x="81816" y="40000"/>
                </a:lnTo>
                <a:cubicBezTo>
                  <a:pt x="78811" y="40000"/>
                  <a:pt x="76361" y="42988"/>
                  <a:pt x="76361" y="46666"/>
                </a:cubicBezTo>
                <a:lnTo>
                  <a:pt x="76361" y="53333"/>
                </a:lnTo>
                <a:lnTo>
                  <a:pt x="43638" y="53333"/>
                </a:lnTo>
                <a:lnTo>
                  <a:pt x="43638" y="46666"/>
                </a:lnTo>
                <a:cubicBezTo>
                  <a:pt x="43638" y="42988"/>
                  <a:pt x="41188" y="40000"/>
                  <a:pt x="38183" y="40000"/>
                </a:cubicBezTo>
                <a:lnTo>
                  <a:pt x="27272" y="40000"/>
                </a:lnTo>
                <a:cubicBezTo>
                  <a:pt x="24261" y="40000"/>
                  <a:pt x="21816" y="42988"/>
                  <a:pt x="21816" y="46666"/>
                </a:cubicBezTo>
                <a:lnTo>
                  <a:pt x="21816" y="53333"/>
                </a:lnTo>
                <a:lnTo>
                  <a:pt x="5455" y="53333"/>
                </a:lnTo>
                <a:lnTo>
                  <a:pt x="5455" y="20005"/>
                </a:lnTo>
                <a:lnTo>
                  <a:pt x="114544" y="20005"/>
                </a:lnTo>
                <a:cubicBezTo>
                  <a:pt x="114544" y="20005"/>
                  <a:pt x="114544" y="53333"/>
                  <a:pt x="114544" y="53333"/>
                </a:cubicBezTo>
                <a:close/>
                <a:moveTo>
                  <a:pt x="81816" y="46666"/>
                </a:moveTo>
                <a:lnTo>
                  <a:pt x="92727" y="46666"/>
                </a:lnTo>
                <a:lnTo>
                  <a:pt x="92727" y="66672"/>
                </a:lnTo>
                <a:lnTo>
                  <a:pt x="81816" y="66672"/>
                </a:lnTo>
                <a:cubicBezTo>
                  <a:pt x="81816" y="66672"/>
                  <a:pt x="81816" y="46666"/>
                  <a:pt x="81816" y="46666"/>
                </a:cubicBezTo>
                <a:close/>
                <a:moveTo>
                  <a:pt x="27272" y="46666"/>
                </a:moveTo>
                <a:lnTo>
                  <a:pt x="38183" y="46666"/>
                </a:lnTo>
                <a:lnTo>
                  <a:pt x="38183" y="66672"/>
                </a:lnTo>
                <a:lnTo>
                  <a:pt x="27272" y="66672"/>
                </a:lnTo>
                <a:cubicBezTo>
                  <a:pt x="27272" y="66672"/>
                  <a:pt x="27272" y="46666"/>
                  <a:pt x="27272" y="46666"/>
                </a:cubicBezTo>
                <a:close/>
                <a:moveTo>
                  <a:pt x="109088" y="113333"/>
                </a:moveTo>
                <a:lnTo>
                  <a:pt x="10911" y="113333"/>
                </a:lnTo>
                <a:lnTo>
                  <a:pt x="10911" y="60000"/>
                </a:lnTo>
                <a:lnTo>
                  <a:pt x="21816" y="60000"/>
                </a:lnTo>
                <a:lnTo>
                  <a:pt x="21816" y="66672"/>
                </a:lnTo>
                <a:cubicBezTo>
                  <a:pt x="21816" y="70344"/>
                  <a:pt x="24261" y="73333"/>
                  <a:pt x="27272" y="73333"/>
                </a:cubicBezTo>
                <a:lnTo>
                  <a:pt x="38183" y="73333"/>
                </a:lnTo>
                <a:cubicBezTo>
                  <a:pt x="41188" y="73333"/>
                  <a:pt x="43638" y="70344"/>
                  <a:pt x="43638" y="66672"/>
                </a:cubicBezTo>
                <a:lnTo>
                  <a:pt x="43638" y="60000"/>
                </a:lnTo>
                <a:lnTo>
                  <a:pt x="76361" y="60000"/>
                </a:lnTo>
                <a:lnTo>
                  <a:pt x="76361" y="66672"/>
                </a:lnTo>
                <a:cubicBezTo>
                  <a:pt x="76361" y="70344"/>
                  <a:pt x="78811" y="73333"/>
                  <a:pt x="81816" y="73333"/>
                </a:cubicBezTo>
                <a:lnTo>
                  <a:pt x="92727" y="73333"/>
                </a:lnTo>
                <a:cubicBezTo>
                  <a:pt x="95738" y="73333"/>
                  <a:pt x="98183" y="70344"/>
                  <a:pt x="98183" y="66672"/>
                </a:cubicBezTo>
                <a:lnTo>
                  <a:pt x="98183" y="60000"/>
                </a:lnTo>
                <a:lnTo>
                  <a:pt x="109088" y="60000"/>
                </a:lnTo>
                <a:cubicBezTo>
                  <a:pt x="109088" y="60000"/>
                  <a:pt x="109088" y="113333"/>
                  <a:pt x="109088" y="113333"/>
                </a:cubicBezTo>
                <a:close/>
                <a:moveTo>
                  <a:pt x="49088" y="6666"/>
                </a:moveTo>
                <a:lnTo>
                  <a:pt x="70911" y="6666"/>
                </a:lnTo>
                <a:cubicBezTo>
                  <a:pt x="73916" y="6666"/>
                  <a:pt x="76361" y="9655"/>
                  <a:pt x="76361" y="13333"/>
                </a:cubicBezTo>
                <a:lnTo>
                  <a:pt x="43638" y="13333"/>
                </a:lnTo>
                <a:cubicBezTo>
                  <a:pt x="43638" y="9655"/>
                  <a:pt x="46083" y="6666"/>
                  <a:pt x="49088" y="6666"/>
                </a:cubicBezTo>
                <a:moveTo>
                  <a:pt x="114544" y="13333"/>
                </a:moveTo>
                <a:lnTo>
                  <a:pt x="81816" y="13333"/>
                </a:lnTo>
                <a:cubicBezTo>
                  <a:pt x="81816" y="5972"/>
                  <a:pt x="76933" y="0"/>
                  <a:pt x="70911" y="0"/>
                </a:cubicBezTo>
                <a:lnTo>
                  <a:pt x="49088" y="0"/>
                </a:lnTo>
                <a:cubicBezTo>
                  <a:pt x="43066" y="0"/>
                  <a:pt x="38183" y="5972"/>
                  <a:pt x="38183" y="13333"/>
                </a:cubicBezTo>
                <a:lnTo>
                  <a:pt x="5455" y="13333"/>
                </a:lnTo>
                <a:cubicBezTo>
                  <a:pt x="2444" y="13333"/>
                  <a:pt x="0" y="16322"/>
                  <a:pt x="0" y="20005"/>
                </a:cubicBezTo>
                <a:lnTo>
                  <a:pt x="0" y="53333"/>
                </a:lnTo>
                <a:cubicBezTo>
                  <a:pt x="0" y="57011"/>
                  <a:pt x="2444" y="60000"/>
                  <a:pt x="5455" y="60000"/>
                </a:cubicBezTo>
                <a:lnTo>
                  <a:pt x="5455" y="113333"/>
                </a:lnTo>
                <a:cubicBezTo>
                  <a:pt x="5455" y="117011"/>
                  <a:pt x="7900" y="120000"/>
                  <a:pt x="10911" y="120000"/>
                </a:cubicBezTo>
                <a:lnTo>
                  <a:pt x="109088" y="120000"/>
                </a:lnTo>
                <a:cubicBezTo>
                  <a:pt x="112100" y="120000"/>
                  <a:pt x="114544" y="117011"/>
                  <a:pt x="114544" y="113333"/>
                </a:cubicBezTo>
                <a:lnTo>
                  <a:pt x="114544" y="60000"/>
                </a:lnTo>
                <a:cubicBezTo>
                  <a:pt x="117555" y="60000"/>
                  <a:pt x="120000" y="57011"/>
                  <a:pt x="120000" y="53333"/>
                </a:cubicBezTo>
                <a:lnTo>
                  <a:pt x="120000" y="20005"/>
                </a:lnTo>
                <a:cubicBezTo>
                  <a:pt x="120000" y="16322"/>
                  <a:pt x="117555" y="13333"/>
                  <a:pt x="114544" y="13333"/>
                </a:cubicBezTo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38075" tIns="38075" rIns="38075" bIns="3807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sz="3000" b="0" i="0" u="none" strike="noStrike" kern="0" cap="none" spc="0" normalizeH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Lato" panose="020F0502020204030203"/>
            </a:endParaRPr>
          </a:p>
        </p:txBody>
      </p:sp>
      <p:sp>
        <p:nvSpPr>
          <p:cNvPr id="19" name="Shape 3692"/>
          <p:cNvSpPr/>
          <p:nvPr>
            <p:custDataLst>
              <p:tags r:id="rId15"/>
            </p:custDataLst>
          </p:nvPr>
        </p:nvSpPr>
        <p:spPr>
          <a:xfrm>
            <a:off x="7087870" y="2677795"/>
            <a:ext cx="445770" cy="44577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000" y="114544"/>
                </a:moveTo>
                <a:cubicBezTo>
                  <a:pt x="29872" y="114544"/>
                  <a:pt x="5455" y="90127"/>
                  <a:pt x="5455" y="60000"/>
                </a:cubicBezTo>
                <a:cubicBezTo>
                  <a:pt x="5455" y="29872"/>
                  <a:pt x="29872" y="5455"/>
                  <a:pt x="60000" y="5455"/>
                </a:cubicBezTo>
                <a:cubicBezTo>
                  <a:pt x="90127" y="5455"/>
                  <a:pt x="114544" y="29872"/>
                  <a:pt x="114544" y="60000"/>
                </a:cubicBezTo>
                <a:cubicBezTo>
                  <a:pt x="114544" y="90127"/>
                  <a:pt x="90127" y="114544"/>
                  <a:pt x="60000" y="114544"/>
                </a:cubicBezTo>
                <a:moveTo>
                  <a:pt x="60000" y="0"/>
                </a:moveTo>
                <a:cubicBezTo>
                  <a:pt x="26866" y="0"/>
                  <a:pt x="0" y="26866"/>
                  <a:pt x="0" y="60000"/>
                </a:cubicBezTo>
                <a:cubicBezTo>
                  <a:pt x="0" y="93138"/>
                  <a:pt x="26866" y="120000"/>
                  <a:pt x="60000" y="120000"/>
                </a:cubicBezTo>
                <a:cubicBezTo>
                  <a:pt x="93133" y="120000"/>
                  <a:pt x="120000" y="93138"/>
                  <a:pt x="120000" y="60000"/>
                </a:cubicBezTo>
                <a:cubicBezTo>
                  <a:pt x="120000" y="26866"/>
                  <a:pt x="93133" y="0"/>
                  <a:pt x="60000" y="0"/>
                </a:cubicBezTo>
                <a:moveTo>
                  <a:pt x="79088" y="93066"/>
                </a:moveTo>
                <a:cubicBezTo>
                  <a:pt x="77783" y="93816"/>
                  <a:pt x="77338" y="95488"/>
                  <a:pt x="78094" y="96788"/>
                </a:cubicBezTo>
                <a:cubicBezTo>
                  <a:pt x="78844" y="98100"/>
                  <a:pt x="80516" y="98544"/>
                  <a:pt x="81816" y="97788"/>
                </a:cubicBezTo>
                <a:cubicBezTo>
                  <a:pt x="83122" y="97038"/>
                  <a:pt x="83566" y="95372"/>
                  <a:pt x="82816" y="94066"/>
                </a:cubicBezTo>
                <a:cubicBezTo>
                  <a:pt x="82061" y="92761"/>
                  <a:pt x="80400" y="92316"/>
                  <a:pt x="79088" y="93066"/>
                </a:cubicBezTo>
                <a:moveTo>
                  <a:pt x="60000" y="65455"/>
                </a:moveTo>
                <a:cubicBezTo>
                  <a:pt x="56988" y="65455"/>
                  <a:pt x="54544" y="63011"/>
                  <a:pt x="54544" y="60000"/>
                </a:cubicBezTo>
                <a:cubicBezTo>
                  <a:pt x="54544" y="56988"/>
                  <a:pt x="56988" y="54544"/>
                  <a:pt x="60000" y="54544"/>
                </a:cubicBezTo>
                <a:cubicBezTo>
                  <a:pt x="63011" y="54544"/>
                  <a:pt x="65455" y="56988"/>
                  <a:pt x="65455" y="60000"/>
                </a:cubicBezTo>
                <a:cubicBezTo>
                  <a:pt x="65455" y="63011"/>
                  <a:pt x="63011" y="65455"/>
                  <a:pt x="60000" y="65455"/>
                </a:cubicBezTo>
                <a:moveTo>
                  <a:pt x="84544" y="57272"/>
                </a:moveTo>
                <a:lnTo>
                  <a:pt x="70522" y="57272"/>
                </a:lnTo>
                <a:cubicBezTo>
                  <a:pt x="69527" y="53466"/>
                  <a:pt x="66544" y="50466"/>
                  <a:pt x="62727" y="49477"/>
                </a:cubicBezTo>
                <a:lnTo>
                  <a:pt x="62727" y="19088"/>
                </a:lnTo>
                <a:cubicBezTo>
                  <a:pt x="62727" y="17588"/>
                  <a:pt x="61505" y="16361"/>
                  <a:pt x="60000" y="16361"/>
                </a:cubicBezTo>
                <a:cubicBezTo>
                  <a:pt x="58494" y="16361"/>
                  <a:pt x="57272" y="17588"/>
                  <a:pt x="57272" y="19088"/>
                </a:cubicBezTo>
                <a:lnTo>
                  <a:pt x="57272" y="49477"/>
                </a:lnTo>
                <a:cubicBezTo>
                  <a:pt x="52577" y="50694"/>
                  <a:pt x="49088" y="54922"/>
                  <a:pt x="49088" y="60000"/>
                </a:cubicBezTo>
                <a:cubicBezTo>
                  <a:pt x="49088" y="66027"/>
                  <a:pt x="53977" y="70911"/>
                  <a:pt x="60000" y="70911"/>
                </a:cubicBezTo>
                <a:cubicBezTo>
                  <a:pt x="65077" y="70911"/>
                  <a:pt x="69311" y="67427"/>
                  <a:pt x="70522" y="62727"/>
                </a:cubicBezTo>
                <a:lnTo>
                  <a:pt x="84544" y="62727"/>
                </a:lnTo>
                <a:cubicBezTo>
                  <a:pt x="86050" y="62727"/>
                  <a:pt x="87272" y="61511"/>
                  <a:pt x="87272" y="60000"/>
                </a:cubicBezTo>
                <a:cubicBezTo>
                  <a:pt x="87272" y="58494"/>
                  <a:pt x="86050" y="57272"/>
                  <a:pt x="84544" y="57272"/>
                </a:cubicBezTo>
                <a:moveTo>
                  <a:pt x="94066" y="37183"/>
                </a:moveTo>
                <a:cubicBezTo>
                  <a:pt x="92761" y="37938"/>
                  <a:pt x="92311" y="39605"/>
                  <a:pt x="93066" y="40911"/>
                </a:cubicBezTo>
                <a:cubicBezTo>
                  <a:pt x="93816" y="42216"/>
                  <a:pt x="95488" y="42661"/>
                  <a:pt x="96788" y="41905"/>
                </a:cubicBezTo>
                <a:cubicBezTo>
                  <a:pt x="98094" y="41155"/>
                  <a:pt x="98538" y="39488"/>
                  <a:pt x="97788" y="38183"/>
                </a:cubicBezTo>
                <a:cubicBezTo>
                  <a:pt x="97038" y="36877"/>
                  <a:pt x="95366" y="36427"/>
                  <a:pt x="94066" y="37183"/>
                </a:cubicBezTo>
                <a:moveTo>
                  <a:pt x="60000" y="98183"/>
                </a:moveTo>
                <a:cubicBezTo>
                  <a:pt x="58494" y="98183"/>
                  <a:pt x="57272" y="99405"/>
                  <a:pt x="57272" y="100911"/>
                </a:cubicBezTo>
                <a:cubicBezTo>
                  <a:pt x="57272" y="102416"/>
                  <a:pt x="58494" y="103638"/>
                  <a:pt x="60000" y="103638"/>
                </a:cubicBezTo>
                <a:cubicBezTo>
                  <a:pt x="61505" y="103638"/>
                  <a:pt x="62727" y="102416"/>
                  <a:pt x="62727" y="100911"/>
                </a:cubicBezTo>
                <a:cubicBezTo>
                  <a:pt x="62727" y="99405"/>
                  <a:pt x="61505" y="98183"/>
                  <a:pt x="60000" y="98183"/>
                </a:cubicBezTo>
                <a:moveTo>
                  <a:pt x="96788" y="78094"/>
                </a:moveTo>
                <a:cubicBezTo>
                  <a:pt x="95488" y="77338"/>
                  <a:pt x="93816" y="77783"/>
                  <a:pt x="93066" y="79088"/>
                </a:cubicBezTo>
                <a:cubicBezTo>
                  <a:pt x="92311" y="80400"/>
                  <a:pt x="92761" y="82066"/>
                  <a:pt x="94066" y="82816"/>
                </a:cubicBezTo>
                <a:cubicBezTo>
                  <a:pt x="95366" y="83572"/>
                  <a:pt x="97038" y="83122"/>
                  <a:pt x="97788" y="81816"/>
                </a:cubicBezTo>
                <a:cubicBezTo>
                  <a:pt x="98538" y="80511"/>
                  <a:pt x="98094" y="78844"/>
                  <a:pt x="96788" y="78094"/>
                </a:cubicBezTo>
                <a:moveTo>
                  <a:pt x="25933" y="37183"/>
                </a:moveTo>
                <a:cubicBezTo>
                  <a:pt x="24627" y="36427"/>
                  <a:pt x="22961" y="36877"/>
                  <a:pt x="22211" y="38183"/>
                </a:cubicBezTo>
                <a:cubicBezTo>
                  <a:pt x="21461" y="39488"/>
                  <a:pt x="21900" y="41155"/>
                  <a:pt x="23211" y="41905"/>
                </a:cubicBezTo>
                <a:cubicBezTo>
                  <a:pt x="24511" y="42661"/>
                  <a:pt x="26183" y="42216"/>
                  <a:pt x="26933" y="40911"/>
                </a:cubicBezTo>
                <a:cubicBezTo>
                  <a:pt x="27688" y="39605"/>
                  <a:pt x="27238" y="37938"/>
                  <a:pt x="25933" y="37183"/>
                </a:cubicBezTo>
                <a:moveTo>
                  <a:pt x="79088" y="26933"/>
                </a:moveTo>
                <a:cubicBezTo>
                  <a:pt x="80400" y="27688"/>
                  <a:pt x="82061" y="27238"/>
                  <a:pt x="82816" y="25938"/>
                </a:cubicBezTo>
                <a:cubicBezTo>
                  <a:pt x="83566" y="24633"/>
                  <a:pt x="83122" y="22966"/>
                  <a:pt x="81816" y="22211"/>
                </a:cubicBezTo>
                <a:cubicBezTo>
                  <a:pt x="80516" y="21461"/>
                  <a:pt x="78844" y="21905"/>
                  <a:pt x="78094" y="23211"/>
                </a:cubicBezTo>
                <a:cubicBezTo>
                  <a:pt x="77338" y="24511"/>
                  <a:pt x="77783" y="26183"/>
                  <a:pt x="79088" y="26933"/>
                </a:cubicBezTo>
                <a:moveTo>
                  <a:pt x="19088" y="57272"/>
                </a:moveTo>
                <a:cubicBezTo>
                  <a:pt x="17588" y="57272"/>
                  <a:pt x="16361" y="58494"/>
                  <a:pt x="16361" y="60000"/>
                </a:cubicBezTo>
                <a:cubicBezTo>
                  <a:pt x="16361" y="61511"/>
                  <a:pt x="17588" y="62727"/>
                  <a:pt x="19088" y="62727"/>
                </a:cubicBezTo>
                <a:cubicBezTo>
                  <a:pt x="20594" y="62727"/>
                  <a:pt x="21816" y="61511"/>
                  <a:pt x="21816" y="60000"/>
                </a:cubicBezTo>
                <a:cubicBezTo>
                  <a:pt x="21816" y="58494"/>
                  <a:pt x="20594" y="57272"/>
                  <a:pt x="19088" y="57272"/>
                </a:cubicBezTo>
                <a:moveTo>
                  <a:pt x="38183" y="22211"/>
                </a:moveTo>
                <a:cubicBezTo>
                  <a:pt x="36877" y="22966"/>
                  <a:pt x="36433" y="24633"/>
                  <a:pt x="37183" y="25938"/>
                </a:cubicBezTo>
                <a:cubicBezTo>
                  <a:pt x="37938" y="27238"/>
                  <a:pt x="39605" y="27688"/>
                  <a:pt x="40911" y="26933"/>
                </a:cubicBezTo>
                <a:cubicBezTo>
                  <a:pt x="42216" y="26183"/>
                  <a:pt x="42661" y="24511"/>
                  <a:pt x="41905" y="23211"/>
                </a:cubicBezTo>
                <a:cubicBezTo>
                  <a:pt x="41155" y="21905"/>
                  <a:pt x="39488" y="21461"/>
                  <a:pt x="38183" y="22211"/>
                </a:cubicBezTo>
                <a:moveTo>
                  <a:pt x="23211" y="78094"/>
                </a:moveTo>
                <a:cubicBezTo>
                  <a:pt x="21900" y="78844"/>
                  <a:pt x="21461" y="80511"/>
                  <a:pt x="22211" y="81816"/>
                </a:cubicBezTo>
                <a:cubicBezTo>
                  <a:pt x="22961" y="83122"/>
                  <a:pt x="24627" y="83572"/>
                  <a:pt x="25933" y="82816"/>
                </a:cubicBezTo>
                <a:cubicBezTo>
                  <a:pt x="27238" y="82066"/>
                  <a:pt x="27688" y="80400"/>
                  <a:pt x="26933" y="79088"/>
                </a:cubicBezTo>
                <a:cubicBezTo>
                  <a:pt x="26183" y="77783"/>
                  <a:pt x="24511" y="77338"/>
                  <a:pt x="23211" y="78094"/>
                </a:cubicBezTo>
                <a:moveTo>
                  <a:pt x="40911" y="93066"/>
                </a:moveTo>
                <a:cubicBezTo>
                  <a:pt x="39605" y="92316"/>
                  <a:pt x="37938" y="92761"/>
                  <a:pt x="37183" y="94066"/>
                </a:cubicBezTo>
                <a:cubicBezTo>
                  <a:pt x="36433" y="95372"/>
                  <a:pt x="36877" y="97038"/>
                  <a:pt x="38183" y="97788"/>
                </a:cubicBezTo>
                <a:cubicBezTo>
                  <a:pt x="39488" y="98544"/>
                  <a:pt x="41155" y="98100"/>
                  <a:pt x="41905" y="96788"/>
                </a:cubicBezTo>
                <a:cubicBezTo>
                  <a:pt x="42661" y="95488"/>
                  <a:pt x="42216" y="93816"/>
                  <a:pt x="40911" y="93066"/>
                </a:cubicBezTo>
                <a:moveTo>
                  <a:pt x="100911" y="57272"/>
                </a:moveTo>
                <a:cubicBezTo>
                  <a:pt x="99405" y="57272"/>
                  <a:pt x="98183" y="58494"/>
                  <a:pt x="98183" y="60000"/>
                </a:cubicBezTo>
                <a:cubicBezTo>
                  <a:pt x="98183" y="61511"/>
                  <a:pt x="99405" y="62727"/>
                  <a:pt x="100911" y="62727"/>
                </a:cubicBezTo>
                <a:cubicBezTo>
                  <a:pt x="102411" y="62727"/>
                  <a:pt x="103638" y="61511"/>
                  <a:pt x="103638" y="60000"/>
                </a:cubicBezTo>
                <a:cubicBezTo>
                  <a:pt x="103638" y="58494"/>
                  <a:pt x="102411" y="57272"/>
                  <a:pt x="100911" y="57272"/>
                </a:cubicBezTo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38075" tIns="38075" rIns="38075" bIns="3807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sz="3000" b="0" i="0" u="none" strike="noStrike" kern="0" cap="none" spc="0" normalizeH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Lato" panose="020F0502020204030203"/>
            </a:endParaRPr>
          </a:p>
        </p:txBody>
      </p:sp>
      <p:sp>
        <p:nvSpPr>
          <p:cNvPr id="20" name="Shape 3720"/>
          <p:cNvSpPr/>
          <p:nvPr>
            <p:custDataLst>
              <p:tags r:id="rId16"/>
            </p:custDataLst>
          </p:nvPr>
        </p:nvSpPr>
        <p:spPr>
          <a:xfrm>
            <a:off x="5904865" y="3806825"/>
            <a:ext cx="462915" cy="42100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43638" y="105000"/>
                </a:moveTo>
                <a:cubicBezTo>
                  <a:pt x="40438" y="105000"/>
                  <a:pt x="37133" y="104594"/>
                  <a:pt x="33811" y="103794"/>
                </a:cubicBezTo>
                <a:cubicBezTo>
                  <a:pt x="33427" y="103700"/>
                  <a:pt x="33033" y="103655"/>
                  <a:pt x="32644" y="103655"/>
                </a:cubicBezTo>
                <a:cubicBezTo>
                  <a:pt x="31977" y="103655"/>
                  <a:pt x="31311" y="103788"/>
                  <a:pt x="30683" y="104050"/>
                </a:cubicBezTo>
                <a:lnTo>
                  <a:pt x="16427" y="110083"/>
                </a:lnTo>
                <a:lnTo>
                  <a:pt x="18694" y="101350"/>
                </a:lnTo>
                <a:cubicBezTo>
                  <a:pt x="19300" y="99038"/>
                  <a:pt x="18583" y="96555"/>
                  <a:pt x="16883" y="95044"/>
                </a:cubicBezTo>
                <a:cubicBezTo>
                  <a:pt x="9511" y="88477"/>
                  <a:pt x="5455" y="79766"/>
                  <a:pt x="5455" y="70500"/>
                </a:cubicBezTo>
                <a:cubicBezTo>
                  <a:pt x="5455" y="51477"/>
                  <a:pt x="22583" y="36000"/>
                  <a:pt x="43638" y="36000"/>
                </a:cubicBezTo>
                <a:cubicBezTo>
                  <a:pt x="64688" y="36000"/>
                  <a:pt x="81816" y="51477"/>
                  <a:pt x="81816" y="70500"/>
                </a:cubicBezTo>
                <a:cubicBezTo>
                  <a:pt x="81816" y="89522"/>
                  <a:pt x="64688" y="105000"/>
                  <a:pt x="43638" y="105000"/>
                </a:cubicBezTo>
                <a:moveTo>
                  <a:pt x="43638" y="30000"/>
                </a:moveTo>
                <a:cubicBezTo>
                  <a:pt x="19538" y="30000"/>
                  <a:pt x="0" y="48133"/>
                  <a:pt x="0" y="70500"/>
                </a:cubicBezTo>
                <a:cubicBezTo>
                  <a:pt x="0" y="81988"/>
                  <a:pt x="5177" y="92333"/>
                  <a:pt x="13455" y="99705"/>
                </a:cubicBezTo>
                <a:lnTo>
                  <a:pt x="8183" y="120000"/>
                </a:lnTo>
                <a:lnTo>
                  <a:pt x="32644" y="109655"/>
                </a:lnTo>
                <a:cubicBezTo>
                  <a:pt x="36161" y="110505"/>
                  <a:pt x="39827" y="111000"/>
                  <a:pt x="43638" y="111000"/>
                </a:cubicBezTo>
                <a:cubicBezTo>
                  <a:pt x="67733" y="111000"/>
                  <a:pt x="87272" y="92866"/>
                  <a:pt x="87272" y="70500"/>
                </a:cubicBezTo>
                <a:cubicBezTo>
                  <a:pt x="87272" y="48133"/>
                  <a:pt x="67733" y="30000"/>
                  <a:pt x="43638" y="30000"/>
                </a:cubicBezTo>
                <a:moveTo>
                  <a:pt x="120000" y="40500"/>
                </a:moveTo>
                <a:cubicBezTo>
                  <a:pt x="120000" y="18133"/>
                  <a:pt x="100466" y="0"/>
                  <a:pt x="76361" y="0"/>
                </a:cubicBezTo>
                <a:cubicBezTo>
                  <a:pt x="58366" y="0"/>
                  <a:pt x="42916" y="10116"/>
                  <a:pt x="36250" y="24566"/>
                </a:cubicBezTo>
                <a:cubicBezTo>
                  <a:pt x="38400" y="24261"/>
                  <a:pt x="40588" y="24066"/>
                  <a:pt x="42822" y="24033"/>
                </a:cubicBezTo>
                <a:cubicBezTo>
                  <a:pt x="49305" y="13300"/>
                  <a:pt x="61905" y="6000"/>
                  <a:pt x="76361" y="6000"/>
                </a:cubicBezTo>
                <a:cubicBezTo>
                  <a:pt x="97416" y="6000"/>
                  <a:pt x="114544" y="21477"/>
                  <a:pt x="114544" y="40500"/>
                </a:cubicBezTo>
                <a:cubicBezTo>
                  <a:pt x="114544" y="49766"/>
                  <a:pt x="110488" y="58477"/>
                  <a:pt x="103116" y="65038"/>
                </a:cubicBezTo>
                <a:cubicBezTo>
                  <a:pt x="101416" y="66555"/>
                  <a:pt x="100700" y="69044"/>
                  <a:pt x="101300" y="71350"/>
                </a:cubicBezTo>
                <a:lnTo>
                  <a:pt x="103572" y="80083"/>
                </a:lnTo>
                <a:lnTo>
                  <a:pt x="92294" y="75311"/>
                </a:lnTo>
                <a:cubicBezTo>
                  <a:pt x="92072" y="77344"/>
                  <a:pt x="91666" y="79322"/>
                  <a:pt x="91172" y="81266"/>
                </a:cubicBezTo>
                <a:lnTo>
                  <a:pt x="111816" y="90000"/>
                </a:lnTo>
                <a:lnTo>
                  <a:pt x="106544" y="69705"/>
                </a:lnTo>
                <a:cubicBezTo>
                  <a:pt x="114827" y="62333"/>
                  <a:pt x="120000" y="51988"/>
                  <a:pt x="120000" y="40500"/>
                </a:cubicBezTo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38075" tIns="38075" rIns="38075" bIns="3807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sz="3000" b="0" i="0" u="none" strike="noStrike" kern="0" cap="none" spc="0" normalizeH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Lato" panose="020F0502020204030203"/>
            </a:endParaRPr>
          </a:p>
        </p:txBody>
      </p:sp>
      <p:sp>
        <p:nvSpPr>
          <p:cNvPr id="21" name="文本框 20"/>
          <p:cNvSpPr txBox="1"/>
          <p:nvPr>
            <p:custDataLst>
              <p:tags r:id="rId17"/>
            </p:custDataLst>
          </p:nvPr>
        </p:nvSpPr>
        <p:spPr>
          <a:xfrm>
            <a:off x="6825615" y="1530985"/>
            <a:ext cx="3062605" cy="383540"/>
          </a:xfrm>
          <a:prstGeom prst="rect">
            <a:avLst/>
          </a:prstGeom>
          <a:noFill/>
        </p:spPr>
        <p:txBody>
          <a:bodyPr wrap="square" rtlCol="0" anchor="ctr">
            <a:normAutofit/>
          </a:bodyPr>
          <a:lstStyle/>
          <a:p>
            <a:pPr marL="0" lvl="0" indent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 altLang="en-US" sz="1600" spc="15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低功耗、低成本</a:t>
            </a:r>
          </a:p>
        </p:txBody>
      </p:sp>
      <p:sp>
        <p:nvSpPr>
          <p:cNvPr id="22" name="文本框 21"/>
          <p:cNvSpPr txBox="1"/>
          <p:nvPr>
            <p:custDataLst>
              <p:tags r:id="rId18"/>
            </p:custDataLst>
          </p:nvPr>
        </p:nvSpPr>
        <p:spPr>
          <a:xfrm>
            <a:off x="7850505" y="2708275"/>
            <a:ext cx="3062605" cy="383540"/>
          </a:xfrm>
          <a:prstGeom prst="rect">
            <a:avLst/>
          </a:prstGeom>
          <a:noFill/>
        </p:spPr>
        <p:txBody>
          <a:bodyPr wrap="square" rtlCol="0" anchor="ctr">
            <a:normAutofit/>
          </a:bodyPr>
          <a:lstStyle/>
          <a:p>
            <a:pPr marL="0" lvl="0" indent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 altLang="en-US" sz="1600" spc="15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多样性、非标化</a:t>
            </a:r>
          </a:p>
        </p:txBody>
      </p:sp>
      <p:sp>
        <p:nvSpPr>
          <p:cNvPr id="23" name="文本框 22"/>
          <p:cNvSpPr txBox="1"/>
          <p:nvPr>
            <p:custDataLst>
              <p:tags r:id="rId19"/>
            </p:custDataLst>
          </p:nvPr>
        </p:nvSpPr>
        <p:spPr>
          <a:xfrm>
            <a:off x="6825615" y="3797300"/>
            <a:ext cx="3062605" cy="383540"/>
          </a:xfrm>
          <a:prstGeom prst="rect">
            <a:avLst/>
          </a:prstGeom>
          <a:noFill/>
        </p:spPr>
        <p:txBody>
          <a:bodyPr wrap="square" rtlCol="0" anchor="ctr">
            <a:normAutofit/>
          </a:bodyPr>
          <a:lstStyle/>
          <a:p>
            <a:pPr marL="0" lvl="0" indent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 altLang="en-US" sz="1600" spc="15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实时性、灵活性</a:t>
            </a:r>
          </a:p>
        </p:txBody>
      </p:sp>
      <p:sp>
        <p:nvSpPr>
          <p:cNvPr id="24" name="文本框 23"/>
          <p:cNvSpPr txBox="1"/>
          <p:nvPr>
            <p:custDataLst>
              <p:tags r:id="rId20"/>
            </p:custDataLst>
          </p:nvPr>
        </p:nvSpPr>
        <p:spPr>
          <a:xfrm>
            <a:off x="7850505" y="4969510"/>
            <a:ext cx="3062605" cy="383540"/>
          </a:xfrm>
          <a:prstGeom prst="rect">
            <a:avLst/>
          </a:prstGeom>
          <a:noFill/>
        </p:spPr>
        <p:txBody>
          <a:bodyPr wrap="square" rtlCol="0" anchor="ctr">
            <a:normAutofit/>
          </a:bodyPr>
          <a:lstStyle/>
          <a:p>
            <a:pPr marL="0" lvl="0" indent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 altLang="en-US" sz="1600" spc="15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软硬结合</a:t>
            </a:r>
          </a:p>
        </p:txBody>
      </p:sp>
      <p:sp>
        <p:nvSpPr>
          <p:cNvPr id="25" name="稻壳儿小白白(http://dwz.cn/Wu2UP)"/>
          <p:cNvSpPr>
            <a:spLocks noEditPoints="1"/>
          </p:cNvSpPr>
          <p:nvPr>
            <p:custDataLst>
              <p:tags r:id="rId21"/>
            </p:custDataLst>
          </p:nvPr>
        </p:nvSpPr>
        <p:spPr bwMode="auto">
          <a:xfrm>
            <a:off x="7146290" y="4984115"/>
            <a:ext cx="344805" cy="271780"/>
          </a:xfrm>
          <a:custGeom>
            <a:avLst/>
            <a:gdLst>
              <a:gd name="T0" fmla="*/ 199176324 w 1152"/>
              <a:gd name="T1" fmla="*/ 106625253 h 908"/>
              <a:gd name="T2" fmla="*/ 235352406 w 1152"/>
              <a:gd name="T3" fmla="*/ 180852853 h 908"/>
              <a:gd name="T4" fmla="*/ 231858251 w 1152"/>
              <a:gd name="T5" fmla="*/ 186183935 h 908"/>
              <a:gd name="T6" fmla="*/ 4933164 w 1152"/>
              <a:gd name="T7" fmla="*/ 186183935 h 908"/>
              <a:gd name="T8" fmla="*/ 1439009 w 1152"/>
              <a:gd name="T9" fmla="*/ 180852853 h 908"/>
              <a:gd name="T10" fmla="*/ 37615092 w 1152"/>
              <a:gd name="T11" fmla="*/ 106625253 h 908"/>
              <a:gd name="T12" fmla="*/ 41109699 w 1152"/>
              <a:gd name="T13" fmla="*/ 104574871 h 908"/>
              <a:gd name="T14" fmla="*/ 72147239 w 1152"/>
              <a:gd name="T15" fmla="*/ 104574871 h 908"/>
              <a:gd name="T16" fmla="*/ 75025258 w 1152"/>
              <a:gd name="T17" fmla="*/ 105805191 h 908"/>
              <a:gd name="T18" fmla="*/ 81396978 w 1152"/>
              <a:gd name="T19" fmla="*/ 112981525 h 908"/>
              <a:gd name="T20" fmla="*/ 87563320 w 1152"/>
              <a:gd name="T21" fmla="*/ 119748054 h 908"/>
              <a:gd name="T22" fmla="*/ 50564817 w 1152"/>
              <a:gd name="T23" fmla="*/ 119748054 h 908"/>
              <a:gd name="T24" fmla="*/ 47276041 w 1152"/>
              <a:gd name="T25" fmla="*/ 121798888 h 908"/>
              <a:gd name="T26" fmla="*/ 23226810 w 1152"/>
              <a:gd name="T27" fmla="*/ 171010299 h 908"/>
              <a:gd name="T28" fmla="*/ 213564605 w 1152"/>
              <a:gd name="T29" fmla="*/ 171010299 h 908"/>
              <a:gd name="T30" fmla="*/ 189515374 w 1152"/>
              <a:gd name="T31" fmla="*/ 121798888 h 908"/>
              <a:gd name="T32" fmla="*/ 186226598 w 1152"/>
              <a:gd name="T33" fmla="*/ 119748054 h 908"/>
              <a:gd name="T34" fmla="*/ 149228096 w 1152"/>
              <a:gd name="T35" fmla="*/ 119748054 h 908"/>
              <a:gd name="T36" fmla="*/ 155394437 w 1152"/>
              <a:gd name="T37" fmla="*/ 112981525 h 908"/>
              <a:gd name="T38" fmla="*/ 161766157 w 1152"/>
              <a:gd name="T39" fmla="*/ 105805191 h 908"/>
              <a:gd name="T40" fmla="*/ 164644176 w 1152"/>
              <a:gd name="T41" fmla="*/ 104574871 h 908"/>
              <a:gd name="T42" fmla="*/ 195681716 w 1152"/>
              <a:gd name="T43" fmla="*/ 104574871 h 908"/>
              <a:gd name="T44" fmla="*/ 199176324 w 1152"/>
              <a:gd name="T45" fmla="*/ 106625253 h 908"/>
              <a:gd name="T46" fmla="*/ 171632485 w 1152"/>
              <a:gd name="T47" fmla="*/ 55978393 h 908"/>
              <a:gd name="T48" fmla="*/ 121890089 w 1152"/>
              <a:gd name="T49" fmla="*/ 142918538 h 908"/>
              <a:gd name="T50" fmla="*/ 114901327 w 1152"/>
              <a:gd name="T51" fmla="*/ 142918538 h 908"/>
              <a:gd name="T52" fmla="*/ 65980898 w 1152"/>
              <a:gd name="T53" fmla="*/ 67050814 h 908"/>
              <a:gd name="T54" fmla="*/ 113256939 w 1152"/>
              <a:gd name="T55" fmla="*/ 3075572 h 908"/>
              <a:gd name="T56" fmla="*/ 171632485 w 1152"/>
              <a:gd name="T57" fmla="*/ 55978393 h 908"/>
              <a:gd name="T58" fmla="*/ 146555908 w 1152"/>
              <a:gd name="T59" fmla="*/ 55978393 h 908"/>
              <a:gd name="T60" fmla="*/ 118395934 w 1152"/>
              <a:gd name="T61" fmla="*/ 27886632 h 908"/>
              <a:gd name="T62" fmla="*/ 90235507 w 1152"/>
              <a:gd name="T63" fmla="*/ 55978393 h 908"/>
              <a:gd name="T64" fmla="*/ 118395934 w 1152"/>
              <a:gd name="T65" fmla="*/ 84069702 h 908"/>
              <a:gd name="T66" fmla="*/ 146555908 w 1152"/>
              <a:gd name="T67" fmla="*/ 55978393 h 908"/>
              <a:gd name="T68" fmla="*/ 146555908 w 1152"/>
              <a:gd name="T69" fmla="*/ 55978393 h 908"/>
              <a:gd name="T70" fmla="*/ 146555908 w 1152"/>
              <a:gd name="T71" fmla="*/ 55978393 h 908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0" t="0" r="r" b="b"/>
            <a:pathLst>
              <a:path w="1152" h="908">
                <a:moveTo>
                  <a:pt x="969" y="520"/>
                </a:moveTo>
                <a:cubicBezTo>
                  <a:pt x="1145" y="882"/>
                  <a:pt x="1145" y="882"/>
                  <a:pt x="1145" y="882"/>
                </a:cubicBezTo>
                <a:cubicBezTo>
                  <a:pt x="1152" y="896"/>
                  <a:pt x="1145" y="908"/>
                  <a:pt x="1128" y="908"/>
                </a:cubicBezTo>
                <a:cubicBezTo>
                  <a:pt x="24" y="908"/>
                  <a:pt x="24" y="908"/>
                  <a:pt x="24" y="908"/>
                </a:cubicBezTo>
                <a:cubicBezTo>
                  <a:pt x="7" y="908"/>
                  <a:pt x="0" y="896"/>
                  <a:pt x="7" y="882"/>
                </a:cubicBezTo>
                <a:cubicBezTo>
                  <a:pt x="183" y="520"/>
                  <a:pt x="183" y="520"/>
                  <a:pt x="183" y="520"/>
                </a:cubicBezTo>
                <a:cubicBezTo>
                  <a:pt x="186" y="514"/>
                  <a:pt x="193" y="510"/>
                  <a:pt x="200" y="510"/>
                </a:cubicBezTo>
                <a:cubicBezTo>
                  <a:pt x="351" y="510"/>
                  <a:pt x="351" y="510"/>
                  <a:pt x="351" y="510"/>
                </a:cubicBezTo>
                <a:cubicBezTo>
                  <a:pt x="355" y="510"/>
                  <a:pt x="362" y="512"/>
                  <a:pt x="365" y="516"/>
                </a:cubicBezTo>
                <a:cubicBezTo>
                  <a:pt x="375" y="528"/>
                  <a:pt x="385" y="539"/>
                  <a:pt x="396" y="551"/>
                </a:cubicBezTo>
                <a:cubicBezTo>
                  <a:pt x="406" y="562"/>
                  <a:pt x="416" y="573"/>
                  <a:pt x="426" y="584"/>
                </a:cubicBezTo>
                <a:cubicBezTo>
                  <a:pt x="246" y="584"/>
                  <a:pt x="246" y="584"/>
                  <a:pt x="246" y="584"/>
                </a:cubicBezTo>
                <a:cubicBezTo>
                  <a:pt x="240" y="584"/>
                  <a:pt x="232" y="589"/>
                  <a:pt x="230" y="594"/>
                </a:cubicBezTo>
                <a:cubicBezTo>
                  <a:pt x="113" y="834"/>
                  <a:pt x="113" y="834"/>
                  <a:pt x="113" y="834"/>
                </a:cubicBezTo>
                <a:cubicBezTo>
                  <a:pt x="1039" y="834"/>
                  <a:pt x="1039" y="834"/>
                  <a:pt x="1039" y="834"/>
                </a:cubicBezTo>
                <a:cubicBezTo>
                  <a:pt x="922" y="594"/>
                  <a:pt x="922" y="594"/>
                  <a:pt x="922" y="594"/>
                </a:cubicBezTo>
                <a:cubicBezTo>
                  <a:pt x="920" y="589"/>
                  <a:pt x="912" y="584"/>
                  <a:pt x="906" y="584"/>
                </a:cubicBezTo>
                <a:cubicBezTo>
                  <a:pt x="726" y="584"/>
                  <a:pt x="726" y="584"/>
                  <a:pt x="726" y="584"/>
                </a:cubicBezTo>
                <a:cubicBezTo>
                  <a:pt x="736" y="573"/>
                  <a:pt x="746" y="562"/>
                  <a:pt x="756" y="551"/>
                </a:cubicBezTo>
                <a:cubicBezTo>
                  <a:pt x="766" y="539"/>
                  <a:pt x="777" y="528"/>
                  <a:pt x="787" y="516"/>
                </a:cubicBezTo>
                <a:cubicBezTo>
                  <a:pt x="790" y="512"/>
                  <a:pt x="796" y="510"/>
                  <a:pt x="801" y="510"/>
                </a:cubicBezTo>
                <a:cubicBezTo>
                  <a:pt x="952" y="510"/>
                  <a:pt x="952" y="510"/>
                  <a:pt x="952" y="510"/>
                </a:cubicBezTo>
                <a:cubicBezTo>
                  <a:pt x="959" y="510"/>
                  <a:pt x="966" y="514"/>
                  <a:pt x="969" y="520"/>
                </a:cubicBezTo>
                <a:close/>
                <a:moveTo>
                  <a:pt x="835" y="273"/>
                </a:moveTo>
                <a:cubicBezTo>
                  <a:pt x="835" y="470"/>
                  <a:pt x="670" y="508"/>
                  <a:pt x="593" y="697"/>
                </a:cubicBezTo>
                <a:cubicBezTo>
                  <a:pt x="587" y="713"/>
                  <a:pt x="565" y="713"/>
                  <a:pt x="559" y="697"/>
                </a:cubicBezTo>
                <a:cubicBezTo>
                  <a:pt x="489" y="526"/>
                  <a:pt x="348" y="479"/>
                  <a:pt x="321" y="327"/>
                </a:cubicBezTo>
                <a:cubicBezTo>
                  <a:pt x="295" y="176"/>
                  <a:pt x="399" y="29"/>
                  <a:pt x="551" y="15"/>
                </a:cubicBezTo>
                <a:cubicBezTo>
                  <a:pt x="705" y="0"/>
                  <a:pt x="835" y="121"/>
                  <a:pt x="835" y="273"/>
                </a:cubicBezTo>
                <a:close/>
                <a:moveTo>
                  <a:pt x="713" y="273"/>
                </a:moveTo>
                <a:cubicBezTo>
                  <a:pt x="713" y="197"/>
                  <a:pt x="651" y="136"/>
                  <a:pt x="576" y="136"/>
                </a:cubicBezTo>
                <a:cubicBezTo>
                  <a:pt x="500" y="136"/>
                  <a:pt x="439" y="197"/>
                  <a:pt x="439" y="273"/>
                </a:cubicBezTo>
                <a:cubicBezTo>
                  <a:pt x="439" y="348"/>
                  <a:pt x="500" y="410"/>
                  <a:pt x="576" y="410"/>
                </a:cubicBezTo>
                <a:cubicBezTo>
                  <a:pt x="651" y="410"/>
                  <a:pt x="713" y="348"/>
                  <a:pt x="713" y="273"/>
                </a:cubicBezTo>
                <a:close/>
                <a:moveTo>
                  <a:pt x="713" y="273"/>
                </a:moveTo>
                <a:cubicBezTo>
                  <a:pt x="713" y="273"/>
                  <a:pt x="713" y="273"/>
                  <a:pt x="713" y="273"/>
                </a:cubicBezTo>
              </a:path>
            </a:pathLst>
          </a:custGeom>
          <a:solidFill>
            <a:srgbClr val="FFFFFF"/>
          </a:solidFill>
          <a:ln>
            <a:noFill/>
          </a:ln>
        </p:spPr>
        <p:txBody>
          <a:bodyPr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endParaRPr lang="zh-CN" altLang="en-US" dirty="0">
              <a:solidFill>
                <a:srgbClr val="000000"/>
              </a:solidFill>
              <a:latin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>
            <p:custDataLst>
              <p:tags r:id="rId22"/>
            </p:custDataLst>
          </p:nvPr>
        </p:nvSpPr>
        <p:spPr>
          <a:xfrm>
            <a:off x="603885" y="1981397"/>
            <a:ext cx="2133600" cy="1981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>
            <p:custDataLst>
              <p:tags r:id="rId23"/>
            </p:custDataLst>
          </p:nvPr>
        </p:nvSpPr>
        <p:spPr>
          <a:xfrm>
            <a:off x="291465" y="1981200"/>
            <a:ext cx="2446020" cy="19812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4000" b="1" spc="3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rPr>
              <a:t>嵌入式系统的特点</a:t>
            </a:r>
          </a:p>
        </p:txBody>
      </p:sp>
    </p:spTree>
    <p:custDataLst>
      <p:tags r:id="rId1"/>
    </p:custDataLst>
  </p:cSld>
  <p:clrMapOvr>
    <a:masterClrMapping/>
  </p:clrMapOvr>
  <p:transition advClick="0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7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任意多边形 31"/>
          <p:cNvSpPr>
            <a:spLocks noChangeAspect="1"/>
          </p:cNvSpPr>
          <p:nvPr>
            <p:custDataLst>
              <p:tags r:id="rId2"/>
            </p:custDataLst>
          </p:nvPr>
        </p:nvSpPr>
        <p:spPr>
          <a:xfrm>
            <a:off x="1293955" y="1323220"/>
            <a:ext cx="815283" cy="639829"/>
          </a:xfrm>
          <a:custGeom>
            <a:avLst/>
            <a:gdLst/>
            <a:ahLst/>
            <a:cxnLst/>
            <a:rect l="l" t="t" r="r" b="b"/>
            <a:pathLst>
              <a:path w="346472" h="271909">
                <a:moveTo>
                  <a:pt x="321916" y="0"/>
                </a:moveTo>
                <a:lnTo>
                  <a:pt x="346472" y="52238"/>
                </a:lnTo>
                <a:cubicBezTo>
                  <a:pt x="321171" y="60573"/>
                  <a:pt x="303163" y="72181"/>
                  <a:pt x="292448" y="87064"/>
                </a:cubicBezTo>
                <a:cubicBezTo>
                  <a:pt x="281732" y="101947"/>
                  <a:pt x="276077" y="121741"/>
                  <a:pt x="275481" y="146447"/>
                </a:cubicBezTo>
                <a:lnTo>
                  <a:pt x="336203" y="146447"/>
                </a:lnTo>
                <a:lnTo>
                  <a:pt x="336203" y="271909"/>
                </a:lnTo>
                <a:lnTo>
                  <a:pt x="210741" y="271909"/>
                </a:lnTo>
                <a:lnTo>
                  <a:pt x="210741" y="181719"/>
                </a:lnTo>
                <a:cubicBezTo>
                  <a:pt x="210741" y="145405"/>
                  <a:pt x="213866" y="116830"/>
                  <a:pt x="220117" y="95994"/>
                </a:cubicBezTo>
                <a:cubicBezTo>
                  <a:pt x="226368" y="75158"/>
                  <a:pt x="238200" y="56331"/>
                  <a:pt x="255613" y="39514"/>
                </a:cubicBezTo>
                <a:cubicBezTo>
                  <a:pt x="273026" y="22696"/>
                  <a:pt x="295126" y="9525"/>
                  <a:pt x="321916" y="0"/>
                </a:cubicBezTo>
                <a:close/>
                <a:moveTo>
                  <a:pt x="111175" y="0"/>
                </a:moveTo>
                <a:lnTo>
                  <a:pt x="135732" y="52238"/>
                </a:lnTo>
                <a:cubicBezTo>
                  <a:pt x="110728" y="60573"/>
                  <a:pt x="92795" y="72181"/>
                  <a:pt x="81930" y="87064"/>
                </a:cubicBezTo>
                <a:cubicBezTo>
                  <a:pt x="71066" y="101947"/>
                  <a:pt x="65485" y="121741"/>
                  <a:pt x="65187" y="146447"/>
                </a:cubicBezTo>
                <a:lnTo>
                  <a:pt x="125462" y="146447"/>
                </a:lnTo>
                <a:lnTo>
                  <a:pt x="125462" y="271909"/>
                </a:lnTo>
                <a:lnTo>
                  <a:pt x="0" y="271909"/>
                </a:lnTo>
                <a:lnTo>
                  <a:pt x="0" y="181719"/>
                </a:lnTo>
                <a:cubicBezTo>
                  <a:pt x="0" y="145405"/>
                  <a:pt x="3200" y="116830"/>
                  <a:pt x="9600" y="95994"/>
                </a:cubicBezTo>
                <a:cubicBezTo>
                  <a:pt x="15999" y="75158"/>
                  <a:pt x="27906" y="56331"/>
                  <a:pt x="45319" y="39514"/>
                </a:cubicBezTo>
                <a:cubicBezTo>
                  <a:pt x="62731" y="22696"/>
                  <a:pt x="84684" y="9525"/>
                  <a:pt x="111175" y="0"/>
                </a:cubicBezTo>
                <a:close/>
              </a:path>
            </a:pathLst>
          </a:custGeom>
          <a:solidFill>
            <a:srgbClr val="DFA0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任意多边形 31"/>
          <p:cNvSpPr>
            <a:spLocks noChangeAspect="1"/>
          </p:cNvSpPr>
          <p:nvPr>
            <p:custDataLst>
              <p:tags r:id="rId3"/>
            </p:custDataLst>
          </p:nvPr>
        </p:nvSpPr>
        <p:spPr>
          <a:xfrm rot="10800000">
            <a:off x="10038961" y="4860578"/>
            <a:ext cx="859084" cy="674203"/>
          </a:xfrm>
          <a:custGeom>
            <a:avLst/>
            <a:gdLst/>
            <a:ahLst/>
            <a:cxnLst/>
            <a:rect l="l" t="t" r="r" b="b"/>
            <a:pathLst>
              <a:path w="346472" h="271909">
                <a:moveTo>
                  <a:pt x="321916" y="0"/>
                </a:moveTo>
                <a:lnTo>
                  <a:pt x="346472" y="52238"/>
                </a:lnTo>
                <a:cubicBezTo>
                  <a:pt x="321171" y="60573"/>
                  <a:pt x="303163" y="72181"/>
                  <a:pt x="292448" y="87064"/>
                </a:cubicBezTo>
                <a:cubicBezTo>
                  <a:pt x="281732" y="101947"/>
                  <a:pt x="276077" y="121741"/>
                  <a:pt x="275481" y="146447"/>
                </a:cubicBezTo>
                <a:lnTo>
                  <a:pt x="336203" y="146447"/>
                </a:lnTo>
                <a:lnTo>
                  <a:pt x="336203" y="271909"/>
                </a:lnTo>
                <a:lnTo>
                  <a:pt x="210741" y="271909"/>
                </a:lnTo>
                <a:lnTo>
                  <a:pt x="210741" y="181719"/>
                </a:lnTo>
                <a:cubicBezTo>
                  <a:pt x="210741" y="145405"/>
                  <a:pt x="213866" y="116830"/>
                  <a:pt x="220117" y="95994"/>
                </a:cubicBezTo>
                <a:cubicBezTo>
                  <a:pt x="226368" y="75158"/>
                  <a:pt x="238200" y="56331"/>
                  <a:pt x="255613" y="39514"/>
                </a:cubicBezTo>
                <a:cubicBezTo>
                  <a:pt x="273026" y="22696"/>
                  <a:pt x="295126" y="9525"/>
                  <a:pt x="321916" y="0"/>
                </a:cubicBezTo>
                <a:close/>
                <a:moveTo>
                  <a:pt x="111175" y="0"/>
                </a:moveTo>
                <a:lnTo>
                  <a:pt x="135732" y="52238"/>
                </a:lnTo>
                <a:cubicBezTo>
                  <a:pt x="110728" y="60573"/>
                  <a:pt x="92795" y="72181"/>
                  <a:pt x="81930" y="87064"/>
                </a:cubicBezTo>
                <a:cubicBezTo>
                  <a:pt x="71066" y="101947"/>
                  <a:pt x="65485" y="121741"/>
                  <a:pt x="65187" y="146447"/>
                </a:cubicBezTo>
                <a:lnTo>
                  <a:pt x="125462" y="146447"/>
                </a:lnTo>
                <a:lnTo>
                  <a:pt x="125462" y="271909"/>
                </a:lnTo>
                <a:lnTo>
                  <a:pt x="0" y="271909"/>
                </a:lnTo>
                <a:lnTo>
                  <a:pt x="0" y="181719"/>
                </a:lnTo>
                <a:cubicBezTo>
                  <a:pt x="0" y="145405"/>
                  <a:pt x="3200" y="116830"/>
                  <a:pt x="9600" y="95994"/>
                </a:cubicBezTo>
                <a:cubicBezTo>
                  <a:pt x="15999" y="75158"/>
                  <a:pt x="27906" y="56331"/>
                  <a:pt x="45319" y="39514"/>
                </a:cubicBezTo>
                <a:cubicBezTo>
                  <a:pt x="62731" y="22696"/>
                  <a:pt x="84684" y="9525"/>
                  <a:pt x="111175" y="0"/>
                </a:cubicBezTo>
                <a:close/>
              </a:path>
            </a:pathLst>
          </a:custGeom>
          <a:solidFill>
            <a:srgbClr val="DFA0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Title 6"/>
          <p:cNvSpPr txBox="1"/>
          <p:nvPr>
            <p:custDataLst>
              <p:tags r:id="rId4"/>
            </p:custDataLst>
          </p:nvPr>
        </p:nvSpPr>
        <p:spPr>
          <a:xfrm>
            <a:off x="1524000" y="2630170"/>
            <a:ext cx="9144000" cy="159766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91440" tIns="45720" rIns="91440" bIns="45720" anchor="ctr" anchorCtr="0">
            <a:no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SzPct val="100000"/>
              <a:buNone/>
            </a:pPr>
            <a:r>
              <a:rPr lang="zh-CN" altLang="en-US" sz="2000" spc="200">
                <a:ln w="3175">
                  <a:noFill/>
                  <a:prstDash val="dash"/>
                </a:ln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我们希望培训的是工程师，而不是码农。</a:t>
            </a:r>
          </a:p>
          <a:p>
            <a:pPr marL="0" lvl="0" indent="0" algn="l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SzPct val="100000"/>
              <a:buNone/>
            </a:pPr>
            <a:r>
              <a:rPr lang="zh-CN" altLang="en-US" sz="2000" spc="200">
                <a:ln w="3175">
                  <a:noFill/>
                  <a:prstDash val="dash"/>
                </a:ln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工程师和码农的最大区别就是，工程师了解系统，会花更多的时间全盘考虑问题，而码农擅长写属于自己工作范畴的代码。</a:t>
            </a:r>
          </a:p>
        </p:txBody>
      </p:sp>
    </p:spTree>
    <p:custDataLst>
      <p:tags r:id="rId1"/>
    </p:custDataLst>
  </p:cSld>
  <p:clrMapOvr>
    <a:masterClrMapping/>
  </p:clrMapOvr>
  <p:transition advClick="0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>
          <a:xfrm>
            <a:off x="469914" y="323840"/>
            <a:ext cx="5951537" cy="686239"/>
          </a:xfrm>
        </p:spPr>
        <p:txBody>
          <a:bodyPr>
            <a:normAutofit/>
          </a:bodyPr>
          <a:lstStyle/>
          <a:p>
            <a:pPr algn="l">
              <a:buClrTx/>
              <a:buSzTx/>
            </a:pPr>
            <a:r>
              <a:rPr lang="zh-CN" altLang="en-US" sz="2800" dirty="0">
                <a:solidFill>
                  <a:srgbClr val="20202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课程大纲</a:t>
            </a:r>
            <a:endParaRPr lang="zh-CN" altLang="en-US" sz="28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4" name="表格 3"/>
          <p:cNvGraphicFramePr/>
          <p:nvPr>
            <p:custDataLst>
              <p:tags r:id="rId1"/>
            </p:custDataLst>
          </p:nvPr>
        </p:nvGraphicFramePr>
        <p:xfrm>
          <a:off x="469900" y="1225299"/>
          <a:ext cx="11560175" cy="53924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33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826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67360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 spc="12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学习模块</a:t>
                      </a:r>
                    </a:p>
                  </a:txBody>
                  <a:tcPr marL="107950" marR="107950" marT="63500" marB="63500" anchor="ctr">
                    <a:lnL>
                      <a:noFill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 spc="12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模块介绍</a:t>
                      </a:r>
                    </a:p>
                  </a:txBody>
                  <a:tcPr marL="107950" marR="107950" marT="63500" marB="63500" anchor="ctr">
                    <a:lnL w="19050">
                      <a:solidFill>
                        <a:srgbClr val="FFFFFF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58F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5480">
                <a:tc>
                  <a:txBody>
                    <a:bodyPr/>
                    <a:lstStyle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spc="6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核心模块-基础篇</a:t>
                      </a:r>
                    </a:p>
                  </a:txBody>
                  <a:tcPr marL="107950" marR="107950" marT="63500" marB="63500" anchor="ctr">
                    <a:lnL>
                      <a:noFill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spc="6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全面阐述单片机原理。即使是EE专业的学生，在大学里也都无法牢靠掌握相关的知识，需要梳理和巩固。同时需要补齐一些汇编知识，为后OS模块做铺垫。完善C语言基础，需要对编译器有一些了解。以雅特利的AT32F407系列为基础。</a:t>
                      </a:r>
                    </a:p>
                  </a:txBody>
                  <a:tcPr marL="107950" marR="107950" marT="63500" marB="63500" anchor="ctr">
                    <a:lnL w="19050">
                      <a:solidFill>
                        <a:srgbClr val="FFFFFF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4845">
                <a:tc>
                  <a:txBody>
                    <a:bodyPr/>
                    <a:lstStyle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spc="6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核心模块-软硬件环境</a:t>
                      </a:r>
                    </a:p>
                  </a:txBody>
                  <a:tcPr marL="107950" marR="107950" marT="63500" marB="63500" anchor="ctr">
                    <a:lnL>
                      <a:noFill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spc="6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掌握嵌入式系统开发的开发环境，初步设定为KEIL。因为KEIL使用非常广泛，而且官方提供免费教育版本，适合教育使用。增加第一阶梯中知识点的深度，有更多的实践课。</a:t>
                      </a:r>
                    </a:p>
                  </a:txBody>
                  <a:tcPr marL="107950" marR="107950" marT="63500" marB="63500" anchor="ctr">
                    <a:lnL w="19050">
                      <a:solidFill>
                        <a:srgbClr val="FFFFFF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99465">
                <a:tc>
                  <a:txBody>
                    <a:bodyPr/>
                    <a:lstStyle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spc="6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核心模块-综合应用</a:t>
                      </a:r>
                    </a:p>
                  </a:txBody>
                  <a:tcPr marL="107950" marR="107950" marT="63500" marB="63500" anchor="ctr">
                    <a:lnL>
                      <a:noFill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spc="6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嵌入式系统基础硬件设计。因为嵌入式系统“软硬不分家”，所以需要对硬件系统设计进行讲解。这部分涉及PCB layout软件的基础使用方法，该部分考虑到软件授权问题，采用理论性质的课程，以老师在线演示为主。第三阶梯中有一个非常“强大”的亮点内容—傅立叶变换在单片机上的实现。</a:t>
                      </a:r>
                    </a:p>
                  </a:txBody>
                  <a:tcPr marL="107950" marR="107950" marT="63500" marB="63500" anchor="ctr">
                    <a:lnL w="19050">
                      <a:solidFill>
                        <a:srgbClr val="FFFFFF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66115">
                <a:tc>
                  <a:txBody>
                    <a:bodyPr/>
                    <a:lstStyle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spc="6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RTOS模块</a:t>
                      </a:r>
                    </a:p>
                  </a:txBody>
                  <a:tcPr marL="107950" marR="107950" marT="63500" marB="63500" anchor="ctr">
                    <a:lnL>
                      <a:noFill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spc="6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如何在嵌入式系统中实现OS的基本原理和功能。学员需要能掌握RTOS的基本要素和使用方法，了解RTOS和Linux/Windows等传统操作系统的差异。以RT-Thread为讲解基础。</a:t>
                      </a:r>
                    </a:p>
                  </a:txBody>
                  <a:tcPr marL="107950" marR="107950" marT="63500" marB="63500" anchor="ctr">
                    <a:lnL w="19050">
                      <a:solidFill>
                        <a:srgbClr val="FFFFFF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11225">
                <a:tc>
                  <a:txBody>
                    <a:bodyPr/>
                    <a:lstStyle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spc="6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无线通讯模块</a:t>
                      </a:r>
                    </a:p>
                  </a:txBody>
                  <a:tcPr marL="107950" marR="107950" marT="63500" marB="63500" anchor="ctr">
                    <a:lnL>
                      <a:noFill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spc="6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嵌入式系统在未来将作为IoT的核心，而所有IoT设备都有个重要的特性，就是可以互相通讯，并往往需要接入互联网。在众多的通讯方式中，以BLE最为突出。因为BLE具有几个有点：标该模块将引入一个集成BLE功能的SoC（待定）。需要对BLE进行简单的介绍，然后用BLE SoC的原厂SDK来实现一个简单的和手机通讯的例子。再实现一个基于BLE的嵌入式系统对嵌入式系统的通讯例程。</a:t>
                      </a:r>
                    </a:p>
                  </a:txBody>
                  <a:tcPr marL="107950" marR="107950" marT="63500" marB="63500" anchor="ctr">
                    <a:lnL w="19050">
                      <a:solidFill>
                        <a:srgbClr val="FFFFFF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99465">
                <a:tc>
                  <a:txBody>
                    <a:bodyPr/>
                    <a:lstStyle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spc="6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传感器应用模块</a:t>
                      </a:r>
                    </a:p>
                  </a:txBody>
                  <a:tcPr marL="107950" marR="107950" marT="63500" marB="63500" anchor="ctr">
                    <a:lnL>
                      <a:noFill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spc="6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嵌入式应用往往要解决各类真实世界的数据采集问题，因此需要针对各类传感器做应用层面的介绍。该模块要结合前面的无线通讯模块的课程，因为采集好的数据需要通过无线方式传递给手机。以常见的加速度计为例子实现一个双击唤醒的例程。以加速度计和陀螺仪结合实现一个空中鼠标的例子。</a:t>
                      </a:r>
                    </a:p>
                  </a:txBody>
                  <a:tcPr marL="107950" marR="107950" marT="63500" marB="63500" anchor="ctr">
                    <a:lnL w="19050">
                      <a:solidFill>
                        <a:srgbClr val="FFFFFF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18465">
                <a:tc>
                  <a:txBody>
                    <a:bodyPr/>
                    <a:lstStyle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spc="6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边缘计算模块</a:t>
                      </a:r>
                    </a:p>
                  </a:txBody>
                  <a:tcPr marL="107950" marR="107950" marT="63500" marB="63500" anchor="ctr">
                    <a:lnL>
                      <a:noFill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 w="19050">
                      <a:solidFill>
                        <a:srgbClr val="F58F33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spc="6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简单介绍目前主流AI的实现架构，讨论如何将AI在嵌入式系统上实现。完成一个引入AI技术实现的本地语音识别例程。</a:t>
                      </a:r>
                    </a:p>
                  </a:txBody>
                  <a:tcPr marL="107950" marR="107950" marT="63500" marB="63500" anchor="ctr">
                    <a:lnL w="19050">
                      <a:solidFill>
                        <a:srgbClr val="FFFFFF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 w="19050">
                      <a:solidFill>
                        <a:srgbClr val="F58F33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 advClick="0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12" cstate="email"/>
          <a:stretch>
            <a:fillRect/>
          </a:stretch>
        </p:blipFill>
        <p:spPr>
          <a:xfrm>
            <a:off x="0" y="0"/>
            <a:ext cx="2030730" cy="162560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 rotWithShape="1">
          <a:blip r:embed="rId13" cstate="email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0" b="94295" l="0" r="98529">
                        <a14:foregroundMark x1="20294" y1="72819" x2="20294" y2="72819"/>
                        <a14:foregroundMark x1="21471" y1="71141" x2="21471" y2="71141"/>
                      </a14:backgroundRemoval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 rot="692911" flipH="1">
            <a:off x="10547350" y="5445760"/>
            <a:ext cx="1525905" cy="1337310"/>
          </a:xfrm>
          <a:prstGeom prst="rect">
            <a:avLst/>
          </a:prstGeom>
        </p:spPr>
      </p:pic>
      <p:sp>
        <p:nvSpPr>
          <p:cNvPr id="10" name="矩形 9"/>
          <p:cNvSpPr/>
          <p:nvPr>
            <p:custDataLst>
              <p:tags r:id="rId4"/>
            </p:custDataLst>
          </p:nvPr>
        </p:nvSpPr>
        <p:spPr>
          <a:xfrm>
            <a:off x="5943648" y="0"/>
            <a:ext cx="609605" cy="6858000"/>
          </a:xfrm>
          <a:prstGeom prst="rect">
            <a:avLst/>
          </a:prstGeom>
          <a:solidFill>
            <a:srgbClr val="D0A0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>
              <a:solidFill>
                <a:srgbClr val="FFFFFF"/>
              </a:solidFill>
              <a:latin typeface="隶书" panose="02010509060101010101" pitchFamily="49" charset="-122"/>
              <a:ea typeface="隶书" panose="02010509060101010101" pitchFamily="49" charset="-122"/>
              <a:cs typeface="Arial" panose="020B0604020202020204" pitchFamily="3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5"/>
            </p:custDataLst>
          </p:nvPr>
        </p:nvPicPr>
        <p:blipFill rotWithShape="1">
          <a:blip r:embed="rId15"/>
          <a:srcRect l="15041" r="15041"/>
          <a:stretch>
            <a:fillRect/>
          </a:stretch>
        </p:blipFill>
        <p:spPr>
          <a:xfrm>
            <a:off x="0" y="-25"/>
            <a:ext cx="5943647" cy="685805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9360" h="10800">
                <a:moveTo>
                  <a:pt x="0" y="0"/>
                </a:moveTo>
                <a:lnTo>
                  <a:pt x="9360" y="0"/>
                </a:lnTo>
                <a:lnTo>
                  <a:pt x="9360" y="10800"/>
                </a:lnTo>
                <a:lnTo>
                  <a:pt x="0" y="1080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1" name="文本框 10"/>
          <p:cNvSpPr txBox="1"/>
          <p:nvPr>
            <p:custDataLst>
              <p:tags r:id="rId6"/>
            </p:custDataLst>
          </p:nvPr>
        </p:nvSpPr>
        <p:spPr>
          <a:xfrm>
            <a:off x="6833870" y="457200"/>
            <a:ext cx="5209540" cy="12065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36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教学开发板</a:t>
            </a:r>
          </a:p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36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一个叫介子板的开发板</a:t>
            </a:r>
          </a:p>
        </p:txBody>
      </p:sp>
      <p:pic>
        <p:nvPicPr>
          <p:cNvPr id="12" name="图片 11"/>
          <p:cNvPicPr>
            <a:picLocks noChangeAspect="1"/>
          </p:cNvPicPr>
          <p:nvPr>
            <p:custDataLst>
              <p:tags r:id="rId7"/>
            </p:custDataLst>
          </p:nvPr>
        </p:nvPicPr>
        <p:blipFill rotWithShape="1">
          <a:blip r:embed="rId16"/>
          <a:srcRect l="16816" r="16816"/>
          <a:stretch>
            <a:fillRect/>
          </a:stretch>
        </p:blipFill>
        <p:spPr>
          <a:xfrm>
            <a:off x="7162857" y="2435447"/>
            <a:ext cx="4572035" cy="3813046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7200" h="5520">
                <a:moveTo>
                  <a:pt x="0" y="0"/>
                </a:moveTo>
                <a:lnTo>
                  <a:pt x="7200" y="0"/>
                </a:lnTo>
                <a:lnTo>
                  <a:pt x="7200" y="5520"/>
                </a:lnTo>
                <a:lnTo>
                  <a:pt x="0" y="552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4" name="矩形 3"/>
          <p:cNvSpPr/>
          <p:nvPr>
            <p:custDataLst>
              <p:tags r:id="rId8"/>
            </p:custDataLst>
          </p:nvPr>
        </p:nvSpPr>
        <p:spPr>
          <a:xfrm>
            <a:off x="6553253" y="1968775"/>
            <a:ext cx="5181641" cy="76201"/>
          </a:xfrm>
          <a:prstGeom prst="rect">
            <a:avLst/>
          </a:prstGeom>
          <a:solidFill>
            <a:srgbClr val="D0A0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>
              <a:solidFill>
                <a:srgbClr val="FFFFFF"/>
              </a:solidFill>
              <a:latin typeface="隶书" panose="02010509060101010101" pitchFamily="49" charset="-122"/>
              <a:ea typeface="隶书" panose="02010509060101010101" pitchFamily="49" charset="-122"/>
              <a:cs typeface="Arial" panose="020B0604020202020204" pitchFamily="34" charset="0"/>
            </a:endParaRPr>
          </a:p>
        </p:txBody>
      </p:sp>
    </p:spTree>
    <p:custDataLst>
      <p:tags r:id="rId1"/>
    </p:custDataLst>
  </p:cSld>
  <p:clrMapOvr>
    <a:masterClrMapping/>
  </p:clrMapOvr>
  <p:transition advClick="0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9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任意多边形: 形状 14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292050 w 12192000"/>
              <a:gd name="connsiteY0" fmla="*/ 304775 h 6858000"/>
              <a:gd name="connsiteX1" fmla="*/ 292050 w 12192000"/>
              <a:gd name="connsiteY1" fmla="*/ 6553225 h 6858000"/>
              <a:gd name="connsiteX2" fmla="*/ 11899943 w 12192000"/>
              <a:gd name="connsiteY2" fmla="*/ 6553225 h 6858000"/>
              <a:gd name="connsiteX3" fmla="*/ 11899943 w 12192000"/>
              <a:gd name="connsiteY3" fmla="*/ 304775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292050" y="304775"/>
                </a:moveTo>
                <a:lnTo>
                  <a:pt x="292050" y="6553225"/>
                </a:lnTo>
                <a:lnTo>
                  <a:pt x="11899943" y="6553225"/>
                </a:lnTo>
                <a:lnTo>
                  <a:pt x="11899943" y="304775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9EDE7">
              <a:alpha val="9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 baseline="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矩形 17"/>
          <p:cNvSpPr/>
          <p:nvPr userDrawn="1">
            <p:custDataLst>
              <p:tags r:id="rId3"/>
            </p:custDataLst>
          </p:nvPr>
        </p:nvSpPr>
        <p:spPr>
          <a:xfrm>
            <a:off x="3975735" y="0"/>
            <a:ext cx="4240530" cy="304800"/>
          </a:xfrm>
          <a:prstGeom prst="rect">
            <a:avLst/>
          </a:prstGeom>
          <a:solidFill>
            <a:srgbClr val="FCB3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90000"/>
          </a:bodyPr>
          <a:lstStyle/>
          <a:p>
            <a:pPr algn="ctr"/>
            <a:endParaRPr lang="zh-CN" altLang="en-US" sz="1600" baseline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矩形 18"/>
          <p:cNvSpPr/>
          <p:nvPr userDrawn="1">
            <p:custDataLst>
              <p:tags r:id="rId4"/>
            </p:custDataLst>
          </p:nvPr>
        </p:nvSpPr>
        <p:spPr>
          <a:xfrm>
            <a:off x="3975735" y="6553200"/>
            <a:ext cx="4240530" cy="304800"/>
          </a:xfrm>
          <a:prstGeom prst="rect">
            <a:avLst/>
          </a:prstGeom>
          <a:solidFill>
            <a:srgbClr val="FCB3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90000"/>
          </a:bodyPr>
          <a:lstStyle/>
          <a:p>
            <a:pPr algn="ctr"/>
            <a:endParaRPr lang="zh-CN" altLang="en-US" sz="1600" baseline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>
            <p:custDataLst>
              <p:tags r:id="rId5"/>
            </p:custDataLst>
          </p:nvPr>
        </p:nvSpPr>
        <p:spPr>
          <a:xfrm>
            <a:off x="340360" y="1216660"/>
            <a:ext cx="4331335" cy="285242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0" indent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36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板子不离手 </a:t>
            </a:r>
          </a:p>
          <a:p>
            <a:pPr marL="0" indent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36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十二个项目一起玩</a:t>
            </a:r>
          </a:p>
        </p:txBody>
      </p:sp>
      <p:sp>
        <p:nvSpPr>
          <p:cNvPr id="11" name="Title 6"/>
          <p:cNvSpPr txBox="1"/>
          <p:nvPr>
            <p:custDataLst>
              <p:tags r:id="rId6"/>
            </p:custDataLst>
          </p:nvPr>
        </p:nvSpPr>
        <p:spPr>
          <a:xfrm>
            <a:off x="4671921" y="609480"/>
            <a:ext cx="6807162" cy="563904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91440" tIns="45720" rIns="91440" bIns="45720" anchor="ctr" anchorCtr="0">
            <a:no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285750" lvl="0" indent="-285750" algn="l" fontAlgn="ctr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1400" spc="200" dirty="0">
                <a:ln w="3175">
                  <a:noFill/>
                  <a:prstDash val="dash"/>
                </a:ln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我的Hello World</a:t>
            </a:r>
          </a:p>
          <a:p>
            <a:pPr marL="285750" lvl="0" indent="-285750" algn="l" fontAlgn="ctr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1400" spc="200" dirty="0">
                <a:ln w="3175">
                  <a:noFill/>
                  <a:prstDash val="dash"/>
                </a:ln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操作GPIO；GPIO中断；利用GPIO来唤醒系统</a:t>
            </a:r>
          </a:p>
          <a:p>
            <a:pPr marL="285750" lvl="0" indent="-285750" algn="l" fontAlgn="ctr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1400" spc="200" dirty="0">
                <a:ln w="3175">
                  <a:noFill/>
                  <a:prstDash val="dash"/>
                </a:ln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实现各种总线的通讯</a:t>
            </a:r>
          </a:p>
          <a:p>
            <a:pPr marL="285750" lvl="0" indent="-285750" algn="l" fontAlgn="ctr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1400" spc="200" dirty="0">
                <a:ln w="3175">
                  <a:noFill/>
                  <a:prstDash val="dash"/>
                </a:ln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DAC原理和实践</a:t>
            </a:r>
          </a:p>
          <a:p>
            <a:pPr marL="285750" lvl="0" indent="-285750" algn="l" fontAlgn="ctr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1400" spc="200" dirty="0">
                <a:ln w="3175">
                  <a:noFill/>
                  <a:prstDash val="dash"/>
                </a:ln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ADC原理和实践</a:t>
            </a:r>
          </a:p>
          <a:p>
            <a:pPr marL="285750" lvl="0" indent="-285750" algn="l" fontAlgn="ctr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1400" spc="200" dirty="0">
                <a:ln w="3175">
                  <a:noFill/>
                  <a:prstDash val="dash"/>
                </a:ln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傅立叶变换的原理和实践</a:t>
            </a:r>
          </a:p>
          <a:p>
            <a:pPr marL="285750" lvl="0" indent="-285750" algn="l" fontAlgn="ctr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1400" spc="200" dirty="0">
                <a:ln w="3175">
                  <a:noFill/>
                  <a:prstDash val="dash"/>
                </a:ln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绘制PCB基础</a:t>
            </a:r>
          </a:p>
          <a:p>
            <a:pPr marL="285750" lvl="0" indent="-285750" algn="l" fontAlgn="ctr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1400" spc="200" dirty="0">
                <a:ln w="3175">
                  <a:noFill/>
                  <a:prstDash val="dash"/>
                </a:ln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综合运用</a:t>
            </a:r>
          </a:p>
          <a:p>
            <a:pPr marL="285750" lvl="0" indent="-285750" algn="l" fontAlgn="ctr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1400" spc="200" dirty="0">
                <a:ln w="3175">
                  <a:noFill/>
                  <a:prstDash val="dash"/>
                </a:ln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获取并运行一个基于RT-Thread的小程序</a:t>
            </a:r>
          </a:p>
          <a:p>
            <a:pPr marL="285750" lvl="0" indent="-285750" algn="l" fontAlgn="ctr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1400" spc="200" dirty="0">
                <a:ln w="3175">
                  <a:noFill/>
                  <a:prstDash val="dash"/>
                </a:ln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实践多线程例程</a:t>
            </a:r>
          </a:p>
          <a:p>
            <a:pPr marL="285750" lvl="0" indent="-285750" algn="l" fontAlgn="ctr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1400" spc="200" dirty="0">
                <a:ln w="3175">
                  <a:noFill/>
                  <a:prstDash val="dash"/>
                </a:ln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实践多线程和多线程同步、通讯的例程</a:t>
            </a:r>
          </a:p>
          <a:p>
            <a:pPr marL="285750" lvl="0" indent="-285750" algn="l" fontAlgn="ctr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1400" spc="200" dirty="0">
                <a:ln w="3175">
                  <a:noFill/>
                  <a:prstDash val="dash"/>
                </a:ln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实践内存管理和中断管理的例程</a:t>
            </a:r>
          </a:p>
          <a:p>
            <a:pPr marL="285750" lvl="0" indent="-285750" algn="l" fontAlgn="ctr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1400" spc="200" dirty="0">
                <a:ln w="3175">
                  <a:noFill/>
                  <a:prstDash val="dash"/>
                </a:ln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用RT-Thread开发一个指定功能的应用</a:t>
            </a:r>
          </a:p>
          <a:p>
            <a:pPr marL="285750" lvl="0" indent="-285750" algn="l" fontAlgn="ctr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1400" spc="200" dirty="0">
                <a:ln w="3175">
                  <a:noFill/>
                  <a:prstDash val="dash"/>
                </a:ln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SoC作为蓝牙从机与手机通信；两个SoC（一主一从）相互通信</a:t>
            </a:r>
          </a:p>
        </p:txBody>
      </p:sp>
    </p:spTree>
    <p:custDataLst>
      <p:tags r:id="rId1"/>
    </p:custDataLst>
  </p:cSld>
  <p:clrMapOvr>
    <a:masterClrMapping/>
  </p:clrMapOvr>
  <p:transition advClick="0"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416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BK_DARK_LIGHT" val="2"/>
  <p:tag name="KSO_WM_UNIT_LAYERLEVEL" val="1"/>
  <p:tag name="KSO_WM_TAG_VERSION" val="1.0"/>
  <p:tag name="KSO_WM_BEAUTIFY_FLAG" val="#wm#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SUBTYPE" val="h"/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NDEX" val="0"/>
  <p:tag name="KSO_WM_UNIT_ID" val="_15*i*0"/>
  <p:tag name="KSO_WM_UNIT_BK_DARK_LIGHT" val="2"/>
  <p:tag name="KSO_WM_UNIT_LAYERLEVEL" val="1"/>
  <p:tag name="KSO_WM_TAG_VERSION" val="1.0"/>
  <p:tag name="KSO_WM_BEAUTIFY_FLAG" val="#wm#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BK_DARK_LIGHT" val="2"/>
  <p:tag name="KSO_WM_UNIT_LAYERLEVEL" val="1"/>
  <p:tag name="KSO_WM_TAG_VERSION" val="1.0"/>
  <p:tag name="KSO_WM_BEAUTIFY_FLAG" val="#wm#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SUBTYPE" val="h"/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NDEX" val="0"/>
  <p:tag name="KSO_WM_UNIT_ID" val="_16*i*0"/>
  <p:tag name="KSO_WM_UNIT_BK_DARK_LIGHT" val="2"/>
  <p:tag name="KSO_WM_UNIT_LAYERLEVEL" val="1"/>
  <p:tag name="KSO_WM_TAG_VERSION" val="1.0"/>
  <p:tag name="KSO_WM_BEAUTIFY_FLAG" val="#wm#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BK_DARK_LIGHT" val="2"/>
  <p:tag name="KSO_WM_UNIT_LAYERLEVEL" val="1"/>
  <p:tag name="KSO_WM_TAG_VERSION" val="1.0"/>
  <p:tag name="KSO_WM_BEAUTIFY_FLAG" val="#wm#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SUBTYPE" val="h"/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NDEX" val="0"/>
  <p:tag name="KSO_WM_UNIT_ID" val="_17*i*0"/>
  <p:tag name="KSO_WM_UNIT_BK_DARK_LIGHT" val="2"/>
  <p:tag name="KSO_WM_UNIT_LAYERLEVEL" val="1"/>
  <p:tag name="KSO_WM_TAG_VERSION" val="1.0"/>
  <p:tag name="KSO_WM_BEAUTIFY_FLAG" val="#wm#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SUBTYPE" val="h"/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NDEX" val="0"/>
  <p:tag name="KSO_WM_UNIT_ID" val="_18*i*0"/>
  <p:tag name="KSO_WM_UNIT_BK_DARK_LIGHT" val="2"/>
  <p:tag name="KSO_WM_UNIT_LAYERLEVEL" val="1"/>
  <p:tag name="KSO_WM_TAG_VERSION" val="1.0"/>
  <p:tag name="KSO_WM_BEAUTIFY_FLAG" val="#wm#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0220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0220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HOW_EDIT_AREA_INDICATION" val="0"/>
  <p:tag name="KSO_WM_TEMPLATE_THUMBS_INDEX" val="1、4、9、11、12、13、14、15、17"/>
  <p:tag name="KSO_WM_TEMPLATE_SUBCATEGORY" val="17"/>
  <p:tag name="KSO_WM_TEMPLATE_MASTER_TYPE" val="1"/>
  <p:tag name="KSO_WM_TEMPLATE_COLOR_TYPE" val="1"/>
  <p:tag name="KSO_WM_TEMPLATE_MASTER_THUMB_INDEX" val="12"/>
  <p:tag name="KSO_WM_TAG_VERSION" val="1.0"/>
  <p:tag name="KSO_WM_BEAUTIFY_FLAG" val="#wm#"/>
  <p:tag name="KSO_WM_TEMPLATE_CATEGORY" val="custom"/>
  <p:tag name="KSO_WM_TEMPLATE_INDEX" val="20200220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y"/>
  <p:tag name="KSO_WM_UNIT_INDEX" val="1"/>
  <p:tag name="KSO_WM_UNIT_ID" val="_1*y*1"/>
  <p:tag name="KSO_WM_UNIT_LAYERLEVEL" val="1"/>
  <p:tag name="KSO_WM_TAG_VERSION" val="1.0"/>
  <p:tag name="KSO_WM_BEAUTIFY_FLAG" val="#wm#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y"/>
  <p:tag name="KSO_WM_UNIT_INDEX" val="2"/>
  <p:tag name="KSO_WM_UNIT_ID" val="_1*y*2"/>
  <p:tag name="KSO_WM_UNIT_LAYERLEVEL" val="1"/>
  <p:tag name="KSO_WM_TAG_VERSION" val="1.0"/>
  <p:tag name="KSO_WM_BEAUTIFY_FLAG" val="#wm#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y"/>
  <p:tag name="KSO_WM_UNIT_INDEX" val="3"/>
  <p:tag name="KSO_WM_UNIT_ID" val="_1*y*3"/>
  <p:tag name="KSO_WM_UNIT_LAYERLEVEL" val="1"/>
  <p:tag name="KSO_WM_TAG_VERSION" val="1.0"/>
  <p:tag name="KSO_WM_BEAUTIFY_FLAG" val="#wm#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y"/>
  <p:tag name="KSO_WM_UNIT_INDEX" val="4"/>
  <p:tag name="KSO_WM_UNIT_ID" val="_1*y*4"/>
  <p:tag name="KSO_WM_UNIT_LAYERLEVEL" val="1"/>
  <p:tag name="KSO_WM_TAG_VERSION" val="1.0"/>
  <p:tag name="KSO_WM_BEAUTIFY_FLAG" val="#wm#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y"/>
  <p:tag name="KSO_WM_UNIT_INDEX" val="5"/>
  <p:tag name="KSO_WM_UNIT_ID" val="_1*y*5"/>
  <p:tag name="KSO_WM_UNIT_LAYERLEVEL" val="1"/>
  <p:tag name="KSO_WM_TAG_VERSION" val="1.0"/>
  <p:tag name="KSO_WM_BEAUTIFY_FLAG" val="#wm#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y"/>
  <p:tag name="KSO_WM_UNIT_INDEX" val="6"/>
  <p:tag name="KSO_WM_UNIT_ID" val="_1*y*6"/>
  <p:tag name="KSO_WM_UNIT_LAYERLEVEL" val="1"/>
  <p:tag name="KSO_WM_TAG_VERSION" val="1.0"/>
  <p:tag name="KSO_WM_BEAUTIFY_FLAG" val="#wm#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y"/>
  <p:tag name="KSO_WM_UNIT_INDEX" val="7"/>
  <p:tag name="KSO_WM_UNIT_ID" val="_1*y*7"/>
  <p:tag name="KSO_WM_UNIT_LAYERLEVEL" val="1"/>
  <p:tag name="KSO_WM_TAG_VERSION" val="1.0"/>
  <p:tag name="KSO_WM_BEAUTIFY_FLAG" val="#wm#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y"/>
  <p:tag name="KSO_WM_UNIT_INDEX" val="8"/>
  <p:tag name="KSO_WM_UNIT_ID" val="_1*y*8"/>
  <p:tag name="KSO_WM_UNIT_LAYERLEVEL" val="1"/>
  <p:tag name="KSO_WM_TAG_VERSION" val="1.0"/>
  <p:tag name="KSO_WM_BEAUTIFY_FLAG" val="#wm#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416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3*i*1"/>
  <p:tag name="KSO_WM_UNIT_BK_DARK_LIGHT" val="2"/>
  <p:tag name="KSO_WM_UNIT_LAYERLEVEL" val="1"/>
  <p:tag name="KSO_WM_TAG_VERSION" val="1.0"/>
  <p:tag name="KSO_WM_BEAUTIFY_FLAG" val="#wm#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4*i*1"/>
  <p:tag name="KSO_WM_UNIT_BK_DARK_LIGHT" val="1"/>
  <p:tag name="KSO_WM_UNIT_LAYERLEVEL" val="1"/>
  <p:tag name="KSO_WM_TAG_VERSION" val="1.0"/>
  <p:tag name="KSO_WM_BEAUTIFY_FLAG" val="#wm#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5*i*1"/>
  <p:tag name="KSO_WM_UNIT_BK_DARK_LIGHT" val="1"/>
  <p:tag name="KSO_WM_UNIT_LAYERLEVEL" val="1"/>
  <p:tag name="KSO_WM_TAG_VERSION" val="1.0"/>
  <p:tag name="KSO_WM_BEAUTIFY_FLAG" val="#wm#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6*i*1"/>
  <p:tag name="KSO_WM_UNIT_BK_DARK_LIGHT" val="1"/>
  <p:tag name="KSO_WM_UNIT_LAYERLEVEL" val="1"/>
  <p:tag name="KSO_WM_TAG_VERSION" val="1.0"/>
  <p:tag name="KSO_WM_BEAUTIFY_FLAG" val="#wm#"/>
</p:tagLst>
</file>

<file path=ppt/tags/tag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7*i*1"/>
  <p:tag name="KSO_WM_UNIT_BK_DARK_LIGHT" val="1"/>
  <p:tag name="KSO_WM_UNIT_LAYERLEVEL" val="1"/>
  <p:tag name="KSO_WM_TAG_VERSION" val="1.0"/>
  <p:tag name="KSO_WM_BEAUTIFY_FLAG" val="#wm#"/>
</p:tagLst>
</file>

<file path=ppt/tags/tag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8*i*1"/>
  <p:tag name="KSO_WM_UNIT_BK_DARK_LIGHT" val="1"/>
  <p:tag name="KSO_WM_UNIT_LAYERLEVEL" val="1"/>
  <p:tag name="KSO_WM_TAG_VERSION" val="1.0"/>
  <p:tag name="KSO_WM_BEAUTIFY_FLAG" val="#wm#"/>
</p:tagLst>
</file>

<file path=ppt/tags/tag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3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3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3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3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3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3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416"/>
</p:tagLst>
</file>

<file path=ppt/tags/tag3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416"/>
</p:tagLst>
</file>

<file path=ppt/tags/tag3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3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3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3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20205416"/>
  <p:tag name="KSO_WM_TEMPLATE_SUBCATEGORY" val="0"/>
  <p:tag name="KSO_WM_TEMPLATE_MASTER_TYPE" val="1"/>
  <p:tag name="KSO_WM_TEMPLATE_COLOR_TYPE" val="1"/>
  <p:tag name="KSO_WM_TEMPLATE_MASTER_THUMB_INDEX" val="12"/>
  <p:tag name="KSO_WM_TEMPLATE_THUMBS_INDEX" val="1、4、7、9、12、15、16、17、18、19、20、21、24、26、27、28"/>
</p:tagLst>
</file>

<file path=ppt/tags/tag3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y"/>
  <p:tag name="KSO_WM_UNIT_INDEX" val="1"/>
  <p:tag name="KSO_WM_UNIT_ID" val="_1*y*1"/>
  <p:tag name="KSO_WM_UNIT_LAYERLEVEL" val="1"/>
  <p:tag name="KSO_WM_TAG_VERSION" val="1.0"/>
  <p:tag name="KSO_WM_BEAUTIFY_FLAG" val="#wm#"/>
</p:tagLst>
</file>

<file path=ppt/tags/tag3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3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SUBTYPE" val="h"/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NDEX" val="0"/>
  <p:tag name="KSO_WM_UNIT_ID" val="_12*i*0"/>
  <p:tag name="KSO_WM_UNIT_BK_DARK_LIGHT" val="2"/>
  <p:tag name="KSO_WM_UNIT_LAYERLEVEL" val="1"/>
  <p:tag name="KSO_WM_TAG_VERSION" val="1.0"/>
  <p:tag name="KSO_WM_BEAUTIFY_FLAG" val="#wm#"/>
</p:tagLst>
</file>

<file path=ppt/tags/tag3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3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3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3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4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SUBTYPE" val="h"/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NDEX" val="0"/>
  <p:tag name="KSO_WM_UNIT_ID" val="_13*i*0"/>
  <p:tag name="KSO_WM_UNIT_BK_DARK_LIGHT" val="2"/>
  <p:tag name="KSO_WM_UNIT_LAYERLEVEL" val="1"/>
  <p:tag name="KSO_WM_TAG_VERSION" val="1.0"/>
  <p:tag name="KSO_WM_BEAUTIFY_FLAG" val="#wm#"/>
</p:tagLst>
</file>

<file path=ppt/tags/tag4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4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4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4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4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4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4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BK_DARK_LIGHT" val="2"/>
  <p:tag name="KSO_WM_UNIT_LAYERLEVEL" val="1"/>
  <p:tag name="KSO_WM_TAG_VERSION" val="1.0"/>
  <p:tag name="KSO_WM_BEAUTIFY_FLAG" val="#wm#"/>
</p:tagLst>
</file>

<file path=ppt/tags/tag4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SUBTYPE" val="h"/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NDEX" val="0"/>
  <p:tag name="KSO_WM_UNIT_ID" val="_14*i*0"/>
  <p:tag name="KSO_WM_UNIT_BK_DARK_LIGHT" val="2"/>
  <p:tag name="KSO_WM_UNIT_LAYERLEVEL" val="1"/>
  <p:tag name="KSO_WM_TAG_VERSION" val="1.0"/>
  <p:tag name="KSO_WM_BEAUTIFY_FLAG" val="#wm#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4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4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4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4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4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4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4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BK_DARK_LIGHT" val="2"/>
  <p:tag name="KSO_WM_UNIT_LAYERLEVEL" val="1"/>
  <p:tag name="KSO_WM_TAG_VERSION" val="1.0"/>
  <p:tag name="KSO_WM_BEAUTIFY_FLAG" val="#wm#"/>
</p:tagLst>
</file>

<file path=ppt/tags/tag4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SUBTYPE" val="h"/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NDEX" val="0"/>
  <p:tag name="KSO_WM_UNIT_ID" val="_15*i*0"/>
  <p:tag name="KSO_WM_UNIT_BK_DARK_LIGHT" val="2"/>
  <p:tag name="KSO_WM_UNIT_LAYERLEVEL" val="1"/>
  <p:tag name="KSO_WM_TAG_VERSION" val="1.0"/>
  <p:tag name="KSO_WM_BEAUTIFY_FLAG" val="#wm#"/>
</p:tagLst>
</file>

<file path=ppt/tags/tag4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4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4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4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4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4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4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BK_DARK_LIGHT" val="2"/>
  <p:tag name="KSO_WM_UNIT_LAYERLEVEL" val="1"/>
  <p:tag name="KSO_WM_TAG_VERSION" val="1.0"/>
  <p:tag name="KSO_WM_BEAUTIFY_FLAG" val="#wm#"/>
</p:tagLst>
</file>

<file path=ppt/tags/tag4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SUBTYPE" val="h"/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NDEX" val="0"/>
  <p:tag name="KSO_WM_UNIT_ID" val="_16*i*0"/>
  <p:tag name="KSO_WM_UNIT_BK_DARK_LIGHT" val="2"/>
  <p:tag name="KSO_WM_UNIT_LAYERLEVEL" val="1"/>
  <p:tag name="KSO_WM_TAG_VERSION" val="1.0"/>
  <p:tag name="KSO_WM_BEAUTIFY_FLAG" val="#wm#"/>
</p:tagLst>
</file>

<file path=ppt/tags/tag4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4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4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4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4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4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4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BK_DARK_LIGHT" val="2"/>
  <p:tag name="KSO_WM_UNIT_LAYERLEVEL" val="1"/>
  <p:tag name="KSO_WM_TAG_VERSION" val="1.0"/>
  <p:tag name="KSO_WM_BEAUTIFY_FLAG" val="#wm#"/>
</p:tagLst>
</file>

<file path=ppt/tags/tag4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SUBTYPE" val="h"/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NDEX" val="0"/>
  <p:tag name="KSO_WM_UNIT_ID" val="_17*i*0"/>
  <p:tag name="KSO_WM_UNIT_BK_DARK_LIGHT" val="2"/>
  <p:tag name="KSO_WM_UNIT_LAYERLEVEL" val="1"/>
  <p:tag name="KSO_WM_TAG_VERSION" val="1.0"/>
  <p:tag name="KSO_WM_BEAUTIFY_FLAG" val="#wm#"/>
</p:tagLst>
</file>

<file path=ppt/tags/tag4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4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4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4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4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4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4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4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4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SUBTYPE" val="h"/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NDEX" val="0"/>
  <p:tag name="KSO_WM_UNIT_ID" val="_18*i*0"/>
  <p:tag name="KSO_WM_UNIT_BK_DARK_LIGHT" val="2"/>
  <p:tag name="KSO_WM_UNIT_LAYERLEVEL" val="1"/>
  <p:tag name="KSO_WM_TAG_VERSION" val="1.0"/>
  <p:tag name="KSO_WM_BEAUTIFY_FLAG" val="#wm#"/>
</p:tagLst>
</file>

<file path=ppt/tags/tag4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4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4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4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4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6915"/>
</p:tagLst>
</file>

<file path=ppt/tags/tag4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6915"/>
</p:tagLst>
</file>

<file path=ppt/tags/tag4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SUBCATEGORY" val="0"/>
  <p:tag name="KSO_WM_TEMPLATE_MASTER_TYPE" val="1"/>
  <p:tag name="KSO_WM_TEMPLATE_COLOR_TYPE" val="1"/>
  <p:tag name="KSO_WM_TAG_VERSION" val="1.0"/>
  <p:tag name="KSO_WM_BEAUTIFY_FLAG" val="#wm#"/>
  <p:tag name="KSO_WM_TEMPLATE_CATEGORY" val="custom"/>
  <p:tag name="KSO_WM_TEMPLATE_INDEX" val="20206915"/>
  <p:tag name="KSO_WM_TEMPLATE_MASTER_THUMB_INDEX" val="12"/>
  <p:tag name="KSO_WM_TEMPLATE_THUMBS_INDEX" val="1、4、7、8、10、11、12、13、15"/>
</p:tagLst>
</file>

<file path=ppt/tags/tag4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7"/>
  <p:tag name="KSO_WM_UNIT_LAYERLEVEL" val="1"/>
  <p:tag name="KSO_WM_TAG_VERSION" val="1.0"/>
  <p:tag name="KSO_WM_BEAUTIFY_FLAG" val="#wm#"/>
  <p:tag name="KSO_WM_UNIT_TYPE" val="y"/>
  <p:tag name="KSO_WM_UNIT_INDEX" val="7"/>
</p:tagLst>
</file>

<file path=ppt/tags/tag4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1"/>
  <p:tag name="KSO_WM_UNIT_LAYERLEVEL" val="1"/>
  <p:tag name="KSO_WM_TAG_VERSION" val="1.0"/>
  <p:tag name="KSO_WM_BEAUTIFY_FLAG" val="#wm#"/>
  <p:tag name="KSO_WM_UNIT_TYPE" val="y"/>
  <p:tag name="KSO_WM_UNIT_INDEX" val="1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2"/>
  <p:tag name="KSO_WM_UNIT_LAYERLEVEL" val="1"/>
  <p:tag name="KSO_WM_TAG_VERSION" val="1.0"/>
  <p:tag name="KSO_WM_BEAUTIFY_FLAG" val="#wm#"/>
  <p:tag name="KSO_WM_UNIT_TYPE" val="y"/>
  <p:tag name="KSO_WM_UNIT_INDEX" val="2"/>
</p:tagLst>
</file>

<file path=ppt/tags/tag4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3"/>
  <p:tag name="KSO_WM_UNIT_LAYERLEVEL" val="1"/>
  <p:tag name="KSO_WM_TAG_VERSION" val="1.0"/>
  <p:tag name="KSO_WM_BEAUTIFY_FLAG" val="#wm#"/>
  <p:tag name="KSO_WM_UNIT_TYPE" val="y"/>
  <p:tag name="KSO_WM_UNIT_INDEX" val="3"/>
</p:tagLst>
</file>

<file path=ppt/tags/tag4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4"/>
  <p:tag name="KSO_WM_UNIT_LAYERLEVEL" val="1"/>
  <p:tag name="KSO_WM_TAG_VERSION" val="1.0"/>
  <p:tag name="KSO_WM_BEAUTIFY_FLAG" val="#wm#"/>
  <p:tag name="KSO_WM_UNIT_TYPE" val="y"/>
  <p:tag name="KSO_WM_UNIT_INDEX" val="4"/>
</p:tagLst>
</file>

<file path=ppt/tags/tag4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5"/>
  <p:tag name="KSO_WM_UNIT_LAYERLEVEL" val="1"/>
  <p:tag name="KSO_WM_TAG_VERSION" val="1.0"/>
  <p:tag name="KSO_WM_BEAUTIFY_FLAG" val="#wm#"/>
  <p:tag name="KSO_WM_UNIT_TYPE" val="y"/>
  <p:tag name="KSO_WM_UNIT_INDEX" val="5"/>
</p:tagLst>
</file>

<file path=ppt/tags/tag4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6"/>
  <p:tag name="KSO_WM_UNIT_LAYERLEVEL" val="1"/>
  <p:tag name="KSO_WM_TAG_VERSION" val="1.0"/>
  <p:tag name="KSO_WM_BEAUTIFY_FLAG" val="#wm#"/>
  <p:tag name="KSO_WM_UNIT_TYPE" val="y"/>
  <p:tag name="KSO_WM_UNIT_INDEX" val="6"/>
</p:tagLst>
</file>

<file path=ppt/tags/tag4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</p:tagLst>
</file>

<file path=ppt/tags/tag5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</p:tagLst>
</file>

<file path=ppt/tags/tag5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</p:tagLst>
</file>

<file path=ppt/tags/tag5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</p:tagLst>
</file>

<file path=ppt/tags/tag5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</p:tagLst>
</file>

<file path=ppt/tags/tag5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  <p:tag name="KSO_WM_UNIT_BK_DARK_LIGHT" val="2"/>
</p:tagLst>
</file>

<file path=ppt/tags/tag5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3*i*1"/>
  <p:tag name="KSO_WM_UNIT_LAYERLEVEL" val="1"/>
  <p:tag name="KSO_WM_TAG_VERSION" val="1.0"/>
  <p:tag name="KSO_WM_BEAUTIFY_FLAG" val="#wm#"/>
  <p:tag name="KSO_WM_UNIT_SUBTYPE" val="h"/>
  <p:tag name="KSO_WM_SLIDE_BACKGROUND_TYPE" val="frame"/>
  <p:tag name="KSO_WM_SLIDE_BK_DARK_LIGHT" val="2"/>
  <p:tag name="KSO_WM_UNIT_BK_DARK_LIGHT" val="2"/>
</p:tagLst>
</file>

<file path=ppt/tags/tag5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5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5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5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5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5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leftRight"/>
  <p:tag name="KSO_WM_SLIDE_BK_DARK_LIGHT" val="2"/>
  <p:tag name="KSO_WM_UNIT_BK_DARK_LIGHT" val="2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5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5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5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5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5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5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5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5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topBottom"/>
  <p:tag name="KSO_WM_SLIDE_BK_DARK_LIGHT" val="2"/>
  <p:tag name="KSO_WM_UNIT_BK_DARK_LIGHT" val="2"/>
</p:tagLst>
</file>

<file path=ppt/tags/tag5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5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5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5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5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5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5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5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bottomTop"/>
  <p:tag name="KSO_WM_SLIDE_BK_DARK_LIGHT" val="2"/>
  <p:tag name="KSO_WM_UNIT_BK_DARK_LIGHT" val="2"/>
</p:tagLst>
</file>

<file path=ppt/tags/tag5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5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5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5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5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5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5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navigation"/>
  <p:tag name="KSO_WM_SLIDE_BK_DARK_LIGHT" val="2"/>
  <p:tag name="KSO_WM_UNIT_BK_DARK_LIGHT" val="2"/>
</p:tagLst>
</file>

<file path=ppt/tags/tag5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5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5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5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5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5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5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5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belt"/>
  <p:tag name="KSO_WM_SLIDE_BK_DARK_LIGHT" val="2"/>
  <p:tag name="KSO_WM_UNIT_BK_DARK_LIGHT" val="2"/>
</p:tagLst>
</file>

<file path=ppt/tags/tag5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5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5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5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5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EMPLATE_CATEGORY" val="custom"/>
  <p:tag name="KSO_WM_TEMPLATE_INDEX" val="20200962"/>
</p:tagLst>
</file>

<file path=ppt/tags/tag5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EMPLATE_CATEGORY" val="custom"/>
  <p:tag name="KSO_WM_TEMPLATE_INDEX" val="20200962"/>
</p:tagLst>
</file>

<file path=ppt/tags/tag5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SUBCATEGORY" val="0"/>
  <p:tag name="KSO_WM_TAG_VERSION" val="1.0"/>
  <p:tag name="KSO_WM_BEAUTIFY_FLAG" val="#wm#"/>
  <p:tag name="KSO_WM_TEMPLATE_CATEGORY" val="custom"/>
  <p:tag name="KSO_WM_TEMPLATE_INDEX" val="20200962"/>
  <p:tag name="KSO_WM_TEMPLATE_THUMBS_INDEX" val="1、5、6、7、8、9、10、11、12、13、15"/>
  <p:tag name="KSO_WM_TEMPLATE_MASTER_TYPE" val="1"/>
  <p:tag name="KSO_WM_TEMPLATE_COLOR_TYPE" val="1"/>
  <p:tag name="KSO_WM_TEMPLATE_MASTER_THUMB_INDEX" val="12"/>
  <p:tag name="KSO_WM_UNIT_SHOW_EDIT_AREA_INDICATION" val="0"/>
</p:tagLst>
</file>

<file path=ppt/tags/tag5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5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5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5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5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i*2"/>
  <p:tag name="KSO_WM_UNIT_LAYERLEVEL" val="1"/>
  <p:tag name="KSO_WM_TAG_VERSION" val="1.0"/>
  <p:tag name="KSO_WM_BEAUTIFY_FLAG" val="#wm#"/>
  <p:tag name="KSO_WM_UNIT_TYPE" val="i"/>
  <p:tag name="KSO_WM_UNIT_INDEX" val="2"/>
</p:tagLst>
</file>

<file path=ppt/tags/tag5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VALUE" val="1904*750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_3*d*1"/>
  <p:tag name="KSO_WM_UNIT_LAYERLEVEL" val="1"/>
  <p:tag name="KSO_WM_TAG_VERSION" val="1.0"/>
  <p:tag name="KSO_WM_BEAUTIFY_FLAG" val="#wm#"/>
  <p:tag name="KSO_WM_UNIT_SUPPORT_UNIT_TYPE" val="[&quot;all&quot;]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20205416"/>
  <p:tag name="KSO_WM_TEMPLATE_SUBCATEGORY" val="0"/>
  <p:tag name="KSO_WM_TEMPLATE_MASTER_TYPE" val="1"/>
  <p:tag name="KSO_WM_TEMPLATE_COLOR_TYPE" val="1"/>
  <p:tag name="KSO_WM_TEMPLATE_MASTER_THUMB_INDEX" val="12"/>
  <p:tag name="KSO_WM_TEMPLATE_THUMBS_INDEX" val="1、4、7、9、12、15、16、17、18、19、20、21、24、26、27、28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6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6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6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6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6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6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6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6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6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6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6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i*2"/>
  <p:tag name="KSO_WM_UNIT_LAYERLEVEL" val="1"/>
  <p:tag name="KSO_WM_TAG_VERSION" val="1.0"/>
  <p:tag name="KSO_WM_BEAUTIFY_FLAG" val="#wm#"/>
  <p:tag name="KSO_WM_UNIT_TYPE" val="i"/>
  <p:tag name="KSO_WM_UNIT_INDEX" val="2"/>
</p:tagLst>
</file>

<file path=ppt/tags/tag6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VALUE" val="1904*750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_6*d*1"/>
  <p:tag name="KSO_WM_UNIT_LAYERLEVEL" val="1"/>
  <p:tag name="KSO_WM_TAG_VERSION" val="1.0"/>
  <p:tag name="KSO_WM_BEAUTIFY_FLAG" val="#wm#"/>
  <p:tag name="KSO_WM_UNIT_SUPPORT_UNIT_TYPE" val="[&quot;all&quot;]"/>
</p:tagLst>
</file>

<file path=ppt/tags/tag6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6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6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6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6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6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6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9*i*1"/>
  <p:tag name="KSO_WM_UNIT_LAYERLEVEL" val="1"/>
  <p:tag name="KSO_WM_TAG_VERSION" val="1.0"/>
  <p:tag name="KSO_WM_BEAUTIFY_FLAG" val="#wm#"/>
  <p:tag name="KSO_WM_UNIT_SUBTYPE" val="h"/>
  <p:tag name="KSO_WM_UNIT_BK_DARK_LIGHT" val="2"/>
</p:tagLst>
</file>

<file path=ppt/tags/tag6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i*2"/>
  <p:tag name="KSO_WM_UNIT_LAYERLEVEL" val="1"/>
  <p:tag name="KSO_WM_TAG_VERSION" val="1.0"/>
  <p:tag name="KSO_WM_BEAUTIFY_FLAG" val="#wm#"/>
  <p:tag name="KSO_WM_UNIT_TYPE" val="i"/>
  <p:tag name="KSO_WM_UNIT_INDEX" val="2"/>
</p:tagLst>
</file>

<file path=ppt/tags/tag6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0*i*1"/>
  <p:tag name="KSO_WM_UNIT_LAYERLEVEL" val="1"/>
  <p:tag name="KSO_WM_TAG_VERSION" val="1.0"/>
  <p:tag name="KSO_WM_BEAUTIFY_FLAG" val="#wm#"/>
  <p:tag name="KSO_WM_UNIT_SUBTYPE" val="h"/>
  <p:tag name="KSO_WM_UNIT_BK_DARK_LIGHT" val="2"/>
</p:tagLst>
</file>

<file path=ppt/tags/tag6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i*2"/>
  <p:tag name="KSO_WM_UNIT_LAYERLEVEL" val="1"/>
  <p:tag name="KSO_WM_TAG_VERSION" val="1.0"/>
  <p:tag name="KSO_WM_BEAUTIFY_FLAG" val="#wm#"/>
  <p:tag name="KSO_WM_UNIT_TYPE" val="i"/>
  <p:tag name="KSO_WM_UNIT_INDEX" val="2"/>
</p:tagLst>
</file>

<file path=ppt/tags/tag6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1"/>
</p:tagLst>
</file>

<file path=ppt/tags/tag6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2"/>
  <p:tag name="KSO_WM_UNIT_LAYERLEVEL" val="1"/>
  <p:tag name="KSO_WM_TAG_VERSION" val="1.0"/>
  <p:tag name="KSO_WM_BEAUTIFY_FLAG" val="#wm#"/>
  <p:tag name="KSO_WM_UNIT_TYPE" val="i"/>
  <p:tag name="KSO_WM_UNIT_INDEX" val="2"/>
  <p:tag name="KSO_WM_SLIDE_BACKGROUND_TYPE" val="general"/>
  <p:tag name="KSO_WM_SLIDE_BK_DARK_LIGHT" val="1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1"/>
</p:tagLst>
</file>

<file path=ppt/tags/tag6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1"/>
</p:tagLst>
</file>

<file path=ppt/tags/tag6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1"/>
</p:tagLst>
</file>

<file path=ppt/tags/tag6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1"/>
</p:tagLst>
</file>

<file path=ppt/tags/tag6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3*i*1"/>
  <p:tag name="KSO_WM_UNIT_LAYERLEVEL" val="1"/>
  <p:tag name="KSO_WM_TAG_VERSION" val="1.0"/>
  <p:tag name="KSO_WM_BEAUTIFY_FLAG" val="#wm#"/>
  <p:tag name="KSO_WM_UNIT_SUBTYPE" val="h"/>
  <p:tag name="KSO_WM_SLIDE_BACKGROUND_TYPE" val="frame"/>
  <p:tag name="KSO_WM_UNIT_BK_DARK_LIGHT" val="1"/>
  <p:tag name="KSO_WM_SLIDE_BK_DARK_LIGHT" val="1"/>
</p:tagLst>
</file>

<file path=ppt/tags/tag6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i*2"/>
  <p:tag name="KSO_WM_UNIT_LAYERLEVEL" val="1"/>
  <p:tag name="KSO_WM_TAG_VERSION" val="1.0"/>
  <p:tag name="KSO_WM_BEAUTIFY_FLAG" val="#wm#"/>
  <p:tag name="KSO_WM_UNIT_TYPE" val="i"/>
  <p:tag name="KSO_WM_UNIT_INDEX" val="2"/>
  <p:tag name="KSO_WM_SLIDE_BACKGROUND_TYPE" val="frame"/>
  <p:tag name="KSO_WM_SLIDE_BK_DARK_LIGHT" val="1"/>
</p:tagLst>
</file>

<file path=ppt/tags/tag6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6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6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6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6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leftRight"/>
  <p:tag name="KSO_WM_UNIT_BK_DARK_LIGHT" val="1"/>
  <p:tag name="KSO_WM_SLIDE_BK_DARK_LIGHT" val="1"/>
</p:tagLst>
</file>

<file path=ppt/tags/tag6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2"/>
  <p:tag name="KSO_WM_UNIT_LAYERLEVEL" val="1"/>
  <p:tag name="KSO_WM_TAG_VERSION" val="1.0"/>
  <p:tag name="KSO_WM_BEAUTIFY_FLAG" val="#wm#"/>
  <p:tag name="KSO_WM_UNIT_TYPE" val="i"/>
  <p:tag name="KSO_WM_UNIT_INDEX" val="2"/>
  <p:tag name="KSO_WM_SLIDE_BACKGROUND_TYPE" val="leftRight"/>
  <p:tag name="KSO_WM_SLIDE_BK_DARK_LIGHT" val="1"/>
</p:tagLst>
</file>

<file path=ppt/tags/tag6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1"/>
</p:tagLst>
</file>

<file path=ppt/tags/tag6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1"/>
</p:tagLst>
</file>

<file path=ppt/tags/tag6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1"/>
</p:tagLst>
</file>

<file path=ppt/tags/tag6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1"/>
</p:tagLst>
</file>

<file path=ppt/tags/tag6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1"/>
</p:tagLst>
</file>

<file path=ppt/tags/tag6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1"/>
</p:tagLst>
</file>

<file path=ppt/tags/tag6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topBottom"/>
  <p:tag name="KSO_WM_UNIT_BK_DARK_LIGHT" val="1"/>
  <p:tag name="KSO_WM_SLIDE_BK_DARK_LIGHT" val="1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1"/>
</p:tagLst>
</file>

<file path=ppt/tags/tag6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1"/>
</p:tagLst>
</file>

<file path=ppt/tags/tag6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1"/>
</p:tagLst>
</file>

<file path=ppt/tags/tag6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1"/>
</p:tagLst>
</file>

<file path=ppt/tags/tag6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1"/>
</p:tagLst>
</file>

<file path=ppt/tags/tag6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1"/>
</p:tagLst>
</file>

<file path=ppt/tags/tag6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1"/>
</p:tagLst>
</file>

<file path=ppt/tags/tag6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2"/>
  <p:tag name="KSO_WM_UNIT_LAYERLEVEL" val="1"/>
  <p:tag name="KSO_WM_TAG_VERSION" val="1.0"/>
  <p:tag name="KSO_WM_BEAUTIFY_FLAG" val="#wm#"/>
  <p:tag name="KSO_WM_UNIT_TYPE" val="i"/>
  <p:tag name="KSO_WM_UNIT_INDEX" val="2"/>
  <p:tag name="KSO_WM_SLIDE_BACKGROUND_TYPE" val="topBottom"/>
  <p:tag name="KSO_WM_SLIDE_BK_DARK_LIGHT" val="1"/>
</p:tagLst>
</file>

<file path=ppt/tags/tag6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2"/>
  <p:tag name="KSO_WM_UNIT_LAYERLEVEL" val="1"/>
  <p:tag name="KSO_WM_TAG_VERSION" val="1.0"/>
  <p:tag name="KSO_WM_BEAUTIFY_FLAG" val="#wm#"/>
  <p:tag name="KSO_WM_UNIT_TYPE" val="i"/>
  <p:tag name="KSO_WM_UNIT_INDEX" val="2"/>
  <p:tag name="KSO_WM_SLIDE_BACKGROUND_TYPE" val="topBottom"/>
  <p:tag name="KSO_WM_SLIDE_BK_DARK_LIGHT" val="1"/>
</p:tagLst>
</file>

<file path=ppt/tags/tag6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1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bottomTop"/>
  <p:tag name="KSO_WM_UNIT_BK_DARK_LIGHT" val="1"/>
  <p:tag name="KSO_WM_SLIDE_BK_DARK_LIGHT" val="1"/>
</p:tagLst>
</file>

<file path=ppt/tags/tag6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1"/>
</p:tagLst>
</file>

<file path=ppt/tags/tag6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1"/>
</p:tagLst>
</file>

<file path=ppt/tags/tag6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1"/>
</p:tagLst>
</file>

<file path=ppt/tags/tag6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1"/>
</p:tagLst>
</file>

<file path=ppt/tags/tag6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1"/>
</p:tagLst>
</file>

<file path=ppt/tags/tag6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1"/>
</p:tagLst>
</file>

<file path=ppt/tags/tag6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2"/>
  <p:tag name="KSO_WM_UNIT_LAYERLEVEL" val="1"/>
  <p:tag name="KSO_WM_TAG_VERSION" val="1.0"/>
  <p:tag name="KSO_WM_BEAUTIFY_FLAG" val="#wm#"/>
  <p:tag name="KSO_WM_UNIT_TYPE" val="i"/>
  <p:tag name="KSO_WM_UNIT_INDEX" val="2"/>
  <p:tag name="KSO_WM_SLIDE_BACKGROUND_TYPE" val="bottomTop"/>
  <p:tag name="KSO_WM_SLIDE_BK_DARK_LIGHT" val="1"/>
</p:tagLst>
</file>

<file path=ppt/tags/tag6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2"/>
  <p:tag name="KSO_WM_UNIT_LAYERLEVEL" val="1"/>
  <p:tag name="KSO_WM_TAG_VERSION" val="1.0"/>
  <p:tag name="KSO_WM_BEAUTIFY_FLAG" val="#wm#"/>
  <p:tag name="KSO_WM_UNIT_TYPE" val="i"/>
  <p:tag name="KSO_WM_UNIT_INDEX" val="2"/>
  <p:tag name="KSO_WM_SLIDE_BACKGROUND_TYPE" val="bottomTop"/>
  <p:tag name="KSO_WM_SLIDE_BK_DARK_LIGHT" val="1"/>
</p:tagLst>
</file>

<file path=ppt/tags/tag6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navigation"/>
  <p:tag name="KSO_WM_UNIT_BK_DARK_LIGHT" val="1"/>
  <p:tag name="KSO_WM_SLIDE_BK_DARK_LIGHT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1"/>
</p:tagLst>
</file>

<file path=ppt/tags/tag7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1"/>
</p:tagLst>
</file>

<file path=ppt/tags/tag7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1"/>
</p:tagLst>
</file>

<file path=ppt/tags/tag7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1"/>
</p:tagLst>
</file>

<file path=ppt/tags/tag7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1"/>
</p:tagLst>
</file>

<file path=ppt/tags/tag7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1"/>
</p:tagLst>
</file>

<file path=ppt/tags/tag7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1"/>
</p:tagLst>
</file>

<file path=ppt/tags/tag7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1"/>
</p:tagLst>
</file>

<file path=ppt/tags/tag7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2"/>
  <p:tag name="KSO_WM_UNIT_LAYERLEVEL" val="1"/>
  <p:tag name="KSO_WM_TAG_VERSION" val="1.0"/>
  <p:tag name="KSO_WM_BEAUTIFY_FLAG" val="#wm#"/>
  <p:tag name="KSO_WM_UNIT_TYPE" val="i"/>
  <p:tag name="KSO_WM_UNIT_INDEX" val="2"/>
  <p:tag name="KSO_WM_SLIDE_BACKGROUND_TYPE" val="navigation"/>
  <p:tag name="KSO_WM_SLIDE_BK_DARK_LIGHT" val="1"/>
</p:tagLst>
</file>

<file path=ppt/tags/tag7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belt"/>
  <p:tag name="KSO_WM_UNIT_BK_DARK_LIGHT" val="1"/>
  <p:tag name="KSO_WM_SLIDE_BK_DARK_LIGHT" val="1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1"/>
</p:tagLst>
</file>

<file path=ppt/tags/tag7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1"/>
</p:tagLst>
</file>

<file path=ppt/tags/tag7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1"/>
</p:tagLst>
</file>

<file path=ppt/tags/tag7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1"/>
</p:tagLst>
</file>

<file path=ppt/tags/tag7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1"/>
</p:tagLst>
</file>

<file path=ppt/tags/tag7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2"/>
  <p:tag name="KSO_WM_UNIT_LAYERLEVEL" val="1"/>
  <p:tag name="KSO_WM_TAG_VERSION" val="1.0"/>
  <p:tag name="KSO_WM_BEAUTIFY_FLAG" val="#wm#"/>
  <p:tag name="KSO_WM_UNIT_TYPE" val="i"/>
  <p:tag name="KSO_WM_UNIT_INDEX" val="2"/>
  <p:tag name="KSO_WM_SLIDE_BACKGROUND_TYPE" val="belt"/>
  <p:tag name="KSO_WM_SLIDE_BK_DARK_LIGHT" val="1"/>
</p:tagLst>
</file>

<file path=ppt/tags/tag7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1"/>
</p:tagLst>
</file>

<file path=ppt/tags/tag7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0216"/>
</p:tagLst>
</file>

<file path=ppt/tags/tag7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0216"/>
</p:tagLst>
</file>

<file path=ppt/tags/tag7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7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7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HOW_EDIT_AREA_INDICATION" val="0"/>
  <p:tag name="KSO_WM_TEMPLATE_THUMBS_INDEX" val="1、4、9、10、11、12、13、14、15、17"/>
  <p:tag name="KSO_WM_TEMPLATE_SUBCATEGORY" val="17"/>
  <p:tag name="KSO_WM_TEMPLATE_MASTER_TYPE" val="1"/>
  <p:tag name="KSO_WM_TEMPLATE_COLOR_TYPE" val="1"/>
  <p:tag name="KSO_WM_TEMPLATE_MASTER_THUMB_INDEX" val="12"/>
  <p:tag name="KSO_WM_TAG_VERSION" val="1.0"/>
  <p:tag name="KSO_WM_BEAUTIFY_FLAG" val="#wm#"/>
  <p:tag name="KSO_WM_TEMPLATE_CATEGORY" val="custom"/>
  <p:tag name="KSO_WM_TEMPLATE_INDEX" val="20200216"/>
</p:tagLst>
</file>

<file path=ppt/tags/tag7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ARGE_SHAPE" val="1"/>
  <p:tag name="KSO_WM_UNIT_HIGHLIGHT" val="0"/>
  <p:tag name="KSO_WM_UNIT_COMPATIBLE" val="0"/>
  <p:tag name="KSO_WM_UNIT_DIAGRAM_ISNUMVISUAL" val="0"/>
  <p:tag name="KSO_WM_UNIT_DIAGRAM_ISREFERUNIT" val="0"/>
  <p:tag name="KSO_WM_UNIT_SUBTYPE" val="q"/>
  <p:tag name="KSO_WM_UNIT_TYPE" val="i"/>
  <p:tag name="KSO_WM_UNIT_INDEX" val="1"/>
  <p:tag name="KSO_WM_UNIT_ID" val="_1*i*1"/>
  <p:tag name="KSO_WM_UNIT_LAYERLEVEL" val="1"/>
  <p:tag name="KSO_WM_TAG_VERSION" val="1.0"/>
  <p:tag name="KSO_WM_BEAUTIFY_FLAG" val="#wm#"/>
</p:tagLst>
</file>

<file path=ppt/tags/tag7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y"/>
  <p:tag name="KSO_WM_UNIT_INDEX" val="1"/>
  <p:tag name="KSO_WM_UNIT_ID" val="_1*y*1"/>
  <p:tag name="KSO_WM_UNIT_BK_DARK_LIGHT" val="1"/>
  <p:tag name="KSO_WM_UNIT_LAYERLEVEL" val="1"/>
  <p:tag name="KSO_WM_TAG_VERSION" val="1.0"/>
  <p:tag name="KSO_WM_BEAUTIFY_FLAG" val="#wm#"/>
</p:tagLst>
</file>

<file path=ppt/tags/tag7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y"/>
  <p:tag name="KSO_WM_UNIT_INDEX" val="3"/>
  <p:tag name="KSO_WM_UNIT_ID" val="_1*y*3"/>
  <p:tag name="KSO_WM_UNIT_LAYERLEVEL" val="1"/>
  <p:tag name="KSO_WM_TAG_VERSION" val="1.0"/>
  <p:tag name="KSO_WM_BEAUTIFY_FLAG" val="#wm#"/>
</p:tagLst>
</file>

<file path=ppt/tags/tag7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y"/>
  <p:tag name="KSO_WM_UNIT_INDEX" val="2"/>
  <p:tag name="KSO_WM_UNIT_ID" val="_1*y*2"/>
  <p:tag name="KSO_WM_UNIT_LAYERLEVEL" val="1"/>
  <p:tag name="KSO_WM_TAG_VERSION" val="1.0"/>
  <p:tag name="KSO_WM_BEAUTIFY_FLAG" val="#wm#"/>
</p:tagLst>
</file>

<file path=ppt/tags/tag7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7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7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7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7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7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7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7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7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7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7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7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7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7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7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7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7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7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7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7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7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7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7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7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BK_DARK_LIGHT" val="1"/>
  <p:tag name="KSO_WM_UNIT_LAYERLEVEL" val="1"/>
  <p:tag name="KSO_WM_TAG_VERSION" val="1.0"/>
  <p:tag name="KSO_WM_BEAUTIFY_FLAG" val="#wm#"/>
</p:tagLst>
</file>

<file path=ppt/tags/tag7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y"/>
  <p:tag name="KSO_WM_UNIT_INDEX" val="1"/>
  <p:tag name="KSO_WM_UNIT_ID" val="_1*y*1"/>
  <p:tag name="KSO_WM_UNIT_LAYERLEVEL" val="1"/>
  <p:tag name="KSO_WM_TAG_VERSION" val="1.0"/>
  <p:tag name="KSO_WM_BEAUTIFY_FLAG" val="#wm#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8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8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8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8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8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8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8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8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8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8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8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4*i*1"/>
  <p:tag name="KSO_WM_UNIT_BK_DARK_LIGHT" val="2"/>
  <p:tag name="KSO_WM_UNIT_LAYERLEVEL" val="1"/>
  <p:tag name="KSO_WM_TAG_VERSION" val="1.0"/>
  <p:tag name="KSO_WM_BEAUTIFY_FLAG" val="#wm#"/>
</p:tagLst>
</file>

<file path=ppt/tags/tag8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8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8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8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8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8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8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8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8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5*i*1"/>
  <p:tag name="KSO_WM_UNIT_BK_DARK_LIGHT" val="2"/>
  <p:tag name="KSO_WM_UNIT_LAYERLEVEL" val="1"/>
  <p:tag name="KSO_WM_TAG_VERSION" val="1.0"/>
  <p:tag name="KSO_WM_BEAUTIFY_FLAG" val="#wm#"/>
</p:tagLst>
</file>

<file path=ppt/tags/tag8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8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8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8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8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8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8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6*i*1"/>
  <p:tag name="KSO_WM_UNIT_BK_DARK_LIGHT" val="2"/>
  <p:tag name="KSO_WM_UNIT_LAYERLEVEL" val="1"/>
  <p:tag name="KSO_WM_TAG_VERSION" val="1.0"/>
  <p:tag name="KSO_WM_BEAUTIFY_FLAG" val="#wm#"/>
</p:tagLst>
</file>

<file path=ppt/tags/tag8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SUBTYPE" val="h"/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NDEX" val="0"/>
  <p:tag name="KSO_WM_UNIT_ID" val="_12*i*0"/>
  <p:tag name="KSO_WM_UNIT_BK_DARK_LIGHT" val="2"/>
  <p:tag name="KSO_WM_UNIT_LAYERLEVEL" val="1"/>
  <p:tag name="KSO_WM_TAG_VERSION" val="1.0"/>
  <p:tag name="KSO_WM_BEAUTIFY_FLAG" val="#wm#"/>
</p:tagLst>
</file>

<file path=ppt/tags/tag8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8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8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8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8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8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8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7*i*1"/>
  <p:tag name="KSO_WM_UNIT_BK_DARK_LIGHT" val="2"/>
  <p:tag name="KSO_WM_UNIT_LAYERLEVEL" val="1"/>
  <p:tag name="KSO_WM_TAG_VERSION" val="1.0"/>
  <p:tag name="KSO_WM_BEAUTIFY_FLAG" val="#wm#"/>
</p:tagLst>
</file>

<file path=ppt/tags/tag8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8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8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8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8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8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8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8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8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8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8*i*1"/>
  <p:tag name="KSO_WM_UNIT_BK_DARK_LIGHT" val="2"/>
  <p:tag name="KSO_WM_UNIT_LAYERLEVEL" val="1"/>
  <p:tag name="KSO_WM_TAG_VERSION" val="1.0"/>
  <p:tag name="KSO_WM_BEAUTIFY_FLAG" val="#wm#"/>
</p:tagLst>
</file>

<file path=ppt/tags/tag8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8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8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8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8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8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8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8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416_1"/>
  <p:tag name="KSO_WM_TEMPLATE_SUBCATEGORY" val="0"/>
  <p:tag name="KSO_WM_TEMPLATE_MASTER_TYPE" val="1"/>
  <p:tag name="KSO_WM_TEMPLATE_COLOR_TYPE" val="1"/>
  <p:tag name="KSO_WM_SLIDE_TYPE" val="title"/>
  <p:tag name="KSO_WM_SLIDE_SUBTYPE" val="pureTxt"/>
  <p:tag name="KSO_WM_SLIDE_ITEM_CNT" val="0"/>
  <p:tag name="KSO_WM_SLIDE_INDEX" val="1"/>
  <p:tag name="KSO_WM_SLIDE_SIZE" val="886*451"/>
  <p:tag name="KSO_WM_SLIDE_POSITION" val="37*40"/>
  <p:tag name="KSO_WM_TAG_VERSION" val="1.0"/>
  <p:tag name="KSO_WM_BEAUTIFY_FLAG" val="#wm#"/>
  <p:tag name="KSO_WM_TEMPLATE_CATEGORY" val="custom"/>
  <p:tag name="KSO_WM_TEMPLATE_INDEX" val="20205416"/>
  <p:tag name="KSO_WM_SLIDE_LAYOUT" val="a"/>
  <p:tag name="KSO_WM_SLIDE_LAYOUT_CNT" val="1"/>
  <p:tag name="KSO_WM_SLIDE_RATIO" val="1.777778"/>
  <p:tag name="KSO_WM_CHIP_INFOS" val="{&quot;layout_type&quot;:&quot;topbottom&quot;,&quot;tags&quot;:{&quot;style&quot;:[&quot;商务&quot;,&quot;简约&quot;,&quot;文艺清新&quot;,&quot;中国风&quot;,&quot;卡通&quot;,&quot;欧美风&quot;,&quot;黑板风&quot;,&quot;渐变风&quot;,&quot;党政风&quot;]},&quot;slide_type&quot;:[&quot;text&quot;],&quot;aspect_ratio&quot;:&quot;16:9&quot;}"/>
  <p:tag name="KSO_WM_CHIP_FILLPROP" val="[[{&quot;fill_id&quot;:&quot;cf10bc7cdb0c4d39b7a209a48c665fd2&quot;,&quot;fill_align&quot;:&quot;cm&quot;,&quot;text_align&quot;:&quot;cm&quot;,&quot;text_direction&quot;:&quot;horizontal&quot;,&quot;chip_types&quot;:[&quot;header&quot;]},{&quot;fill_id&quot;:&quot;560f7508d1244e79a967d26269facfa8&quot;,&quot;fill_align&quot;:&quot;cm&quot;,&quot;text_align&quot;:&quot;cm&quot;,&quot;text_direction&quot;:&quot;horizontal&quot;,&quot;chip_types&quot;:[&quot;diagram&quot;,&quot;pictext&quot;,&quot;picture&quot;,&quot;chart&quot;,&quot;table&quot;,&quot;video&quot;]}],[{&quot;fill_id&quot;:&quot;cf10bc7cdb0c4d39b7a209a48c665fd2&quot;,&quot;fill_align&quot;:&quot;lm&quot;,&quot;text_align&quot;:&quot;lm&quot;,&quot;text_direction&quot;:&quot;horizontal&quot;,&quot;chip_types&quot;:[&quot;header&quot;]},{&quot;fill_id&quot;:&quot;560f7508d1244e79a967d26269facfa8&quot;,&quot;fill_align&quot;:&quot;lm&quot;,&quot;text_align&quot;:&quot;lm&quot;,&quot;text_direction&quot;:&quot;horizontal&quot;,&quot;chip_types&quot;:[&quot;text&quot;]}]]"/>
  <p:tag name="KSO_WM_SLIDE_BACKGROUND" val="[&quot;general&quot;]"/>
  <p:tag name="KSO_WM_CHIP_XID" val="5ef20c2fa491bb0086638b1c"/>
  <p:tag name="KSO_WM_CHIP_GROUPID" val="5ef20c2fa491bb0086638b1b"/>
  <p:tag name="KSO_WM_SLIDE_BK_DARK_LIGHT" val="2"/>
  <p:tag name="KSO_WM_SLIDE_BACKGROUND_TYPE" val="general"/>
  <p:tag name="KSO_WM_SLIDE_SUPPORT_FEATURE_TYPE" val="0"/>
  <p:tag name="KSO_WM_TEMPLATE_ASSEMBLE_XID" val="5ef53ffdea5a3ac527a18970"/>
  <p:tag name="KSO_WM_TEMPLATE_ASSEMBLE_GROUPID" val="5ef53ffdea5a3ac527a18970"/>
  <p:tag name="KSO_WM_TEMPLATE_MASTER_THUMB_INDEX" val="12"/>
  <p:tag name="KSO_WM_TEMPLATE_THUMBS_INDEX" val="1、4、7、9、12、15、16、17、18、19、20、21、24、26、27、28"/>
</p:tagLst>
</file>

<file path=ppt/tags/tag8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4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LAYERLEVEL" val="1"/>
  <p:tag name="KSO_WM_TAG_VERSION" val="1.0"/>
  <p:tag name="KSO_WM_BEAUTIFY_FLAG" val="#wm#"/>
  <p:tag name="KSO_WM_UNIT_PRESET_TEXT" val="商业项目策划书"/>
  <p:tag name="KSO_WM_TEMPLATE_CATEGORY" val="custom"/>
  <p:tag name="KSO_WM_TEMPLATE_INDEX" val="20205416"/>
  <p:tag name="KSO_WM_UNIT_ID" val="custom20205416_1*a*1"/>
</p:tagLst>
</file>

<file path=ppt/tags/tag8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diagram20201597_1"/>
  <p:tag name="KSO_WM_TEMPLATE_SUBCATEGORY" val="0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886*451"/>
  <p:tag name="KSO_WM_SLIDE_POSITION" val="37*40"/>
  <p:tag name="KSO_WM_TAG_VERSION" val="1.0"/>
  <p:tag name="KSO_WM_BEAUTIFY_FLAG" val="#wm#"/>
  <p:tag name="KSO_WM_TEMPLATE_CATEGORY" val="diagram"/>
  <p:tag name="KSO_WM_TEMPLATE_INDEX" val="20201597"/>
  <p:tag name="KSO_WM_SLIDE_LAYOUT" val="a_d"/>
  <p:tag name="KSO_WM_SLIDE_LAYOUT_CNT" val="1_4"/>
  <p:tag name="KSO_WM_SLIDE_RATIO" val="1.777778"/>
  <p:tag name="KSO_WM_CHIP_INFOS" val="{&quot;layout_type&quot;:&quot;topbottom&quot;,&quot;tags&quot;:{&quot;style&quot;:[&quot;商务&quot;,&quot;简约&quot;,&quot;文艺清新&quot;,&quot;中国风&quot;,&quot;卡通&quot;,&quot;欧美风&quot;,&quot;黑板风&quot;,&quot;渐变风&quot;,&quot;党政风&quot;]},&quot;slide_type&quot;:[&quot;text&quot;],&quot;aspect_ratio&quot;:&quot;16:9&quot;}"/>
  <p:tag name="KSO_WM_CHIP_FILLPROP" val="[[{&quot;fill_id&quot;:&quot;cf10bc7cdb0c4d39b7a209a48c665fd2&quot;,&quot;fill_align&quot;:&quot;cm&quot;,&quot;text_align&quot;:&quot;cm&quot;,&quot;text_direction&quot;:&quot;horizontal&quot;,&quot;chip_types&quot;:[&quot;header&quot;]},{&quot;fill_id&quot;:&quot;560f7508d1244e79a967d26269facfa8&quot;,&quot;fill_align&quot;:&quot;cm&quot;,&quot;text_align&quot;:&quot;cm&quot;,&quot;text_direction&quot;:&quot;horizontal&quot;,&quot;chip_types&quot;:[&quot;diagram&quot;,&quot;pictext&quot;,&quot;picture&quot;,&quot;chart&quot;,&quot;table&quot;,&quot;video&quot;]}],[{&quot;fill_id&quot;:&quot;cf10bc7cdb0c4d39b7a209a48c665fd2&quot;,&quot;fill_align&quot;:&quot;lm&quot;,&quot;text_align&quot;:&quot;lm&quot;,&quot;text_direction&quot;:&quot;horizontal&quot;,&quot;chip_types&quot;:[&quot;header&quot;]},{&quot;fill_id&quot;:&quot;560f7508d1244e79a967d26269facfa8&quot;,&quot;fill_align&quot;:&quot;lm&quot;,&quot;text_align&quot;:&quot;lm&quot;,&quot;text_direction&quot;:&quot;horizontal&quot;,&quot;chip_types&quot;:[&quot;text&quot;]}]]"/>
  <p:tag name="KSO_WM_SLIDE_BACKGROUND" val="[&quot;general&quot;]"/>
  <p:tag name="KSO_WM_CHIP_XID" val="5ef20c2fa491bb0086638b1c"/>
  <p:tag name="KSO_WM_CHIP_GROUPID" val="5ef20c2fa491bb0086638b1b"/>
  <p:tag name="KSO_WM_SLIDE_BK_DARK_LIGHT" val="2"/>
  <p:tag name="KSO_WM_SLIDE_BACKGROUND_TYPE" val="general"/>
  <p:tag name="KSO_WM_SLIDE_SUPPORT_FEATURE_TYPE" val="0"/>
  <p:tag name="KSO_WM_TEMPLATE_ASSEMBLE_XID" val="5ef53ffdea5a3ac527a18970"/>
  <p:tag name="KSO_WM_TEMPLATE_ASSEMBLE_GROUPID" val="5ef53ffdea5a3ac527a18970"/>
</p:tagLst>
</file>

<file path=ppt/tags/tag8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997,&quot;width&quot;:3105}"/>
</p:tagLst>
</file>

<file path=ppt/tags/tag8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RESET_TEXT" val="我们是致力于研究AI智能创作PPT的一个团队;&#10;我们潜心钻研幻灯片的演示规律与创作思路，希望通过人工智能解放用户双手，不仅高效，而且精准。"/>
  <p:tag name="KSO_WM_UNIT_NOCLEAR" val="0"/>
  <p:tag name="KSO_WM_UNIT_VALUE" val="85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03892_1*f*1"/>
  <p:tag name="KSO_WM_TEMPLATE_CATEGORY" val="diagram"/>
  <p:tag name="KSO_WM_TEMPLATE_INDEX" val="20203892"/>
  <p:tag name="KSO_WM_UNIT_LAYERLEVEL" val="1"/>
  <p:tag name="KSO_WM_TAG_VERSION" val="1.0"/>
  <p:tag name="KSO_WM_BEAUTIFY_FLAG" val="#wm#"/>
  <p:tag name="KSO_WM_UNIT_DEFAULT_FONT" val="16;20;2"/>
  <p:tag name="KSO_WM_UNIT_BLOCK" val="0"/>
  <p:tag name="KSO_WM_UNIT_SUBTYPE" val="a"/>
  <p:tag name="KSO_WM_UNIT_TEXT_FILL_FORE_SCHEMECOLOR_INDEX_BRIGHTNESS" val="0.35"/>
  <p:tag name="KSO_WM_UNIT_TEXT_FILL_FORE_SCHEMECOLOR_INDEX" val="13"/>
  <p:tag name="KSO_WM_UNIT_TEXT_FILL_TYPE" val="1"/>
</p:tagLst>
</file>

<file path=ppt/tags/tag8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2131,&quot;width&quot;:2625}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8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2063,&quot;width&quot;:2796}"/>
</p:tagLst>
</file>

<file path=ppt/tags/tag8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2040,&quot;width&quot;:2770}"/>
</p:tagLst>
</file>

<file path=ppt/tags/tag8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2170,&quot;width&quot;:2150}"/>
</p:tagLst>
</file>

<file path=ppt/tags/tag8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diagram20203892_1*a*1"/>
  <p:tag name="KSO_WM_TEMPLATE_CATEGORY" val="diagram"/>
  <p:tag name="KSO_WM_TEMPLATE_INDEX" val="20203892"/>
  <p:tag name="KSO_WM_UNIT_LAYERLEVEL" val="1"/>
  <p:tag name="KSO_WM_TAG_VERSION" val="1.0"/>
  <p:tag name="KSO_WM_BEAUTIFY_FLAG" val="#wm#"/>
  <p:tag name="KSO_WM_UNIT_PRESET_TEXT" val="单击输入大标题"/>
  <p:tag name="KSO_WM_UNIT_VALUE" val="30"/>
  <p:tag name="KSO_WM_UNIT_TYPE" val="a"/>
  <p:tag name="KSO_WM_UNIT_INDEX" val="1"/>
  <p:tag name="KSO_WM_UNIT_DEFAULT_FONT" val="28;32;4"/>
  <p:tag name="KSO_WM_UNIT_BLOCK" val="0"/>
  <p:tag name="KSO_WM_UNIT_ISNUMDGMTITLE" val="0"/>
</p:tagLst>
</file>

<file path=ppt/tags/tag8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diagram20207565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721*396"/>
  <p:tag name="KSO_WM_SLIDE_POSITION" val="119*72"/>
  <p:tag name="KSO_WM_TAG_VERSION" val="1.0"/>
  <p:tag name="KSO_WM_BEAUTIFY_FLAG" val="#wm#"/>
  <p:tag name="KSO_WM_TEMPLATE_CATEGORY" val="diagram"/>
  <p:tag name="KSO_WM_TEMPLATE_INDEX" val="20207565"/>
  <p:tag name="KSO_WM_SLIDE_LAYOUT" val="d_f"/>
  <p:tag name="KSO_WM_SLIDE_LAYOUT_CNT" val="1_1"/>
  <p:tag name="KSO_WM_SLIDE_RATIO" val="1.777778"/>
  <p:tag name="KSO_WM_CHIP_INFOS" val="{&quot;layout_type&quot;:&quot;topbottom&quot;,&quot;tags&quot;:{&quot;style&quot;:[&quot;商务&quot;,&quot;简约&quot;,&quot;文艺清新&quot;,&quot;中国风&quot;,&quot;卡通&quot;,&quot;欧美风&quot;,&quot;黑板风&quot;,&quot;渐变风&quot;,&quot;党政风&quot;]},&quot;slide_type&quot;:[&quot;text&quot;],&quot;aspect_ratio&quot;:&quot;16:9&quot;}"/>
  <p:tag name="KSO_WM_CHIP_FILLPROP" val="[[{&quot;fill_id&quot;:&quot;251232d91c404acc8facf0a25abba465&quot;,&quot;fill_align&quot;:&quot;lb&quot;,&quot;text_align&quot;:&quot;lb&quot;,&quot;text_direction&quot;:&quot;horizontal&quot;,&quot;chip_types&quot;:[&quot;text&quot;]},{&quot;fill_id&quot;:&quot;c86341e0359e401ea0b786310bd97fc1&quot;,&quot;fill_align&quot;:&quot;lt&quot;,&quot;text_align&quot;:&quot;lt&quot;,&quot;text_direction&quot;:&quot;horizontal&quot;,&quot;chip_types&quot;:[&quot;text&quot;]}],[{&quot;fill_id&quot;:&quot;251232d91c404acc8facf0a25abba465&quot;,&quot;fill_align&quot;:&quot;cb&quot;,&quot;text_align&quot;:&quot;lb&quot;,&quot;text_direction&quot;:&quot;horizontal&quot;,&quot;chip_types&quot;:[&quot;picture&quot;,&quot;diagram&quot;,&quot;pictext&quot;,&quot;table&quot;,&quot;chart&quot;,&quot;video&quot;,&quot;text&quot;]},{&quot;fill_id&quot;:&quot;c86341e0359e401ea0b786310bd97fc1&quot;,&quot;fill_align&quot;:&quot;ct&quot;,&quot;text_align&quot;:&quot;lt&quot;,&quot;text_direction&quot;:&quot;horizontal&quot;,&quot;chip_types&quot;:[&quot;picture&quot;,&quot;diagram&quot;,&quot;pictext&quot;,&quot;table&quot;,&quot;chart&quot;,&quot;video&quot;,&quot;text&quot;]}]]"/>
  <p:tag name="KSO_WM_SLIDE_BACKGROUND" val="[&quot;general&quot;,&quot;frame&quot;]"/>
  <p:tag name="KSO_WM_CHIP_XID" val="5e6f1c5e605d5daf04fe6054"/>
  <p:tag name="KSO_WM_CHIP_GROUPID" val="5e6f1c5e605d5daf04fe6053"/>
  <p:tag name="KSO_WM_SLIDE_BK_DARK_LIGHT" val="2"/>
  <p:tag name="KSO_WM_SLIDE_BACKGROUND_TYPE" val="frame"/>
  <p:tag name="KSO_WM_SLIDE_SUPPORT_FEATURE_TYPE" val="0"/>
  <p:tag name="KSO_WM_TEMPLATE_ASSEMBLE_XID" val="5eeb859ea758c1ec0b708975"/>
  <p:tag name="KSO_WM_TEMPLATE_ASSEMBLE_GROUPID" val="5eeb859ea758c1ec0b708975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,{&quot;bottom&quot;:0,&quot;bottomAbs&quot;:false,&quot;left&quot;:0,&quot;leftAbs&quot;:false,&quot;right&quot;:0,&quot;rightAbs&quot;:false,&quot;top&quot;:0,&quot;topAbs&quot;:false,&quot;type&quot;:&quot;frame&quot;}],&quot;id&quot;:&quot;2020-06-18T23:20:26&quot;,&quot;maxSize&quot;:{&quot;size1&quot;:57.521623328880025},&quot;minSize&quot;:{&quot;size1&quot;:37.521623328880025},&quot;normalSize&quot;:{&quot;size1&quot;:37.521623328880025},&quot;subLayout&quot;:[{&quot;id&quot;:&quot;2020-06-18T23:20:26&quot;,&quot;margin&quot;:{&quot;bottom&quot;:0,&quot;left&quot;:5.9270000457763672,&quot;right&quot;:5.9270000457763672,&quot;top&quot;:2.5399999618530273},&quot;type&quot;:0},{&quot;id&quot;:&quot;2020-06-18T23:20:26&quot;,&quot;margin&quot;:{&quot;bottom&quot;:2.5399999618530273,&quot;left&quot;:5.9270000457763672,&quot;right&quot;:5.9270000457763672,&quot;top&quot;:0.42300000786781311},&quot;type&quot;:0}],&quot;type&quot;:0}"/>
  <p:tag name="KSO_WM_SLIDE_CAN_ADD_NAVIGATION" val="1"/>
</p:tagLst>
</file>

<file path=ppt/tags/tag8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3*i*1"/>
  <p:tag name="KSO_WM_UNIT_LAYERLEVEL" val="1"/>
  <p:tag name="KSO_WM_TAG_VERSION" val="1.0"/>
  <p:tag name="KSO_WM_BEAUTIFY_FLAG" val="#wm#"/>
  <p:tag name="KSO_WM_UNIT_SUBTYPE" val="h"/>
  <p:tag name="KSO_WM_SLIDE_BACKGROUND_TYPE" val="frame"/>
  <p:tag name="KSO_WM_SLIDE_BK_DARK_LIGHT" val="2"/>
  <p:tag name="KSO_WM_UNIT_BK_DARK_LIGHT" val="2"/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8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SUBTYPE" val="a"/>
  <p:tag name="KSO_WM_UNIT_SUBTYPE" val="a"/>
  <p:tag name="KSO_WM_UNIT_PRESET_TEXT" val="单击此处添加正文，文字是您思想的提炼，为了演示发布的良好效果，请言简意赅的阐述您的观点。您的内容已经简明扼要，字字珠玑，但信息却千丝万缕、错综复杂，需要用更多的文字来表述；但请您尽可能提炼思想的精髓，否则容易造成观者的阅读压力，适得其反。正如我们都希望改变世界，希望给别人带去光明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07565_1*f*1"/>
  <p:tag name="KSO_WM_TEMPLATE_CATEGORY" val="diagram"/>
  <p:tag name="KSO_WM_TEMPLATE_INDEX" val="20207565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170"/>
  <p:tag name="KSO_WM_UNIT_SHOW_EDIT_AREA_INDICATION" val="1"/>
  <p:tag name="KSO_WM_CHIP_GROUPID" val="5e6b05596848fb12bee65ac8"/>
  <p:tag name="KSO_WM_CHIP_XID" val="5e6b05596848fb12bee65aca"/>
  <p:tag name="KSO_WM_UNIT_DEC_AREA_ID" val="96b67d16b1ff4543a5a8978d052f14f7"/>
  <p:tag name="KSO_WM_ASSEMBLE_CHIP_INDEX" val="6ae448f27bd045048beaacbc839daf1c"/>
  <p:tag name="KSO_WM_UNIT_SUPPORT_UNIT_TYPE" val="[&quot;l&quot;,&quot;m&quot;,&quot;n&quot;,&quot;o&quot;,&quot;p&quot;,&quot;q&quot;,&quot;r&quot;,&quot;δ&quot;,&quot;η&quot;,&quot;β&quot;,&quot;α&quot;,&quot;θ&quot;]"/>
  <p:tag name="KSO_WM_UNIT_TEXT_FILL_FORE_SCHEMECOLOR_INDEX_BRIGHTNESS" val="0.25"/>
  <p:tag name="KSO_WM_UNIT_TEXT_FILL_FORE_SCHEMECOLOR_INDEX" val="13"/>
  <p:tag name="KSO_WM_UNIT_TEXT_FILL_TYPE" val="1"/>
  <p:tag name="KSO_WM_TEMPLATE_ASSEMBLE_XID" val="5eeb859ea758c1ec0b708975"/>
  <p:tag name="KSO_WM_TEMPLATE_ASSEMBLE_GROUPID" val="5eeb859ea758c1ec0b708975"/>
</p:tagLst>
</file>

<file path=ppt/tags/tag8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diagram20206196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960*540"/>
  <p:tag name="KSO_WM_SLIDE_POSITION" val="0*0"/>
  <p:tag name="KSO_WM_TAG_VERSION" val="1.0"/>
  <p:tag name="KSO_WM_BEAUTIFY_FLAG" val="#wm#"/>
  <p:tag name="KSO_WM_TEMPLATE_CATEGORY" val="diagram"/>
  <p:tag name="KSO_WM_TEMPLATE_INDEX" val="20206196"/>
  <p:tag name="KSO_WM_SLIDE_LAYOUT" val="d_f"/>
  <p:tag name="KSO_WM_SLIDE_LAYOUT_CNT" val="1_1"/>
  <p:tag name="KSO_WM_SLIDE_RATIO" val="1.777778"/>
  <p:tag name="KSO_WM_CHIP_INFOS" val="{&quot;layout_type&quot;:&quot;full&quot;,&quot;tags&quot;:{&quot;style&quot;:[&quot;商务&quot;,&quot;简约&quot;,&quot;文艺清新&quot;,&quot;卡通&quot;,&quot;欧美风&quot;,&quot;黑板风&quot;,&quot;渐变风&quot;]},&quot;slide_type&quot;:[&quot;text&quot;],&quot;aspect_ratio&quot;:&quot;16:9&quot;}"/>
  <p:tag name="KSO_WM_CHIP_FILLPROP" val="[[{&quot;fill_id&quot;:&quot;1442f1ca52884017ae7cb76167f313bf&quot;,&quot;fill_align&quot;:&quot;cm&quot;,&quot;text_align&quot;:&quot;cm&quot;,&quot;text_direction&quot;:&quot;horizontal&quot;,&quot;chip_types&quot;:[&quot;picture&quot;]},{&quot;fill_id&quot;:&quot;fa4f39658b114f6896f7c35e693dea0d&quot;,&quot;fill_align&quot;:&quot;lm&quot;,&quot;text_align&quot;:&quot;lm&quot;,&quot;text_direction&quot;:&quot;horizontal&quot;,&quot;chip_types&quot;:[&quot;text&quot;,&quot;header&quot;]}]]"/>
  <p:tag name="KSO_WM_SLIDE_BACKGROUND" val="[&quot;general&quot;]"/>
  <p:tag name="KSO_WM_CHIP_XID" val="5e9983aa6b953a2f5c83cff1"/>
  <p:tag name="KSO_WM_CHIP_GROUPID" val="5e9d76f7dc741d3f2d9ea57a"/>
  <p:tag name="KSO_WM_SLIDE_BK_DARK_LIGHT" val="2"/>
  <p:tag name="KSO_WM_SLIDE_BACKGROUND_TYPE" val="general"/>
  <p:tag name="KSO_WM_SLIDE_SUPPORT_FEATURE_TYPE" val="0"/>
  <p:tag name="KSO_WM_TEMPLATE_ASSEMBLE_XID" val="5f2bb832b1be7de24f9215a8"/>
  <p:tag name="KSO_WM_TEMPLATE_ASSEMBLE_GROUPID" val="5f2bb832b1be7de24f9215a8"/>
  <p:tag name="KSO_WM_TEMPLATE_THUMBS_INDEX" val="1、4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direction&quot;:1,&quot;id&quot;:&quot;2020-08-06T15:58:44&quot;,&quot;maxSize&quot;:{&quot;size1&quot;:98.799999999999997},&quot;minSize&quot;:{&quot;size1&quot;:98.799999999999997},&quot;normalSize&quot;:{&quot;size1&quot;:98.799999999999997},&quot;subLayout&quot;:[{&quot;id&quot;:&quot;2020-08-06T15:58:44&quot;,&quot;margin&quot;:{&quot;bottom&quot;:4.2329998016357422,&quot;left&quot;:2.1170001029968262,&quot;right&quot;:19.049999237060547,&quot;top&quot;:4.2329998016357422},&quot;type&quot;:0},{&quot;id&quot;:&quot;2020-08-06T15:58:44&quot;,&quot;type&quot;:0}],&quot;type&quot;:0}"/>
</p:tagLst>
</file>

<file path=ppt/tags/tag8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UNIT_TYPE" val="i"/>
  <p:tag name="KSO_WM_UNIT_FILL_FORE_SCHEMECOLOR_INDEX_1_BRIGHTNESS" val="0"/>
  <p:tag name="KSO_WM_UNIT_FILL_FORE_SCHEMECOLOR_INDEX_1" val="16"/>
  <p:tag name="KSO_WM_UNIT_FILL_FORE_SCHEMECOLOR_INDEX_1_POS" val="0"/>
  <p:tag name="KSO_WM_UNIT_FILL_FORE_SCHEMECOLOR_INDEX_1_TRANS" val="0.9"/>
  <p:tag name="KSO_WM_UNIT_FILL_FORE_SCHEMECOLOR_INDEX_2_BRIGHTNESS" val="-0.1"/>
  <p:tag name="KSO_WM_UNIT_FILL_FORE_SCHEMECOLOR_INDEX_2" val="15"/>
  <p:tag name="KSO_WM_UNIT_FILL_FORE_SCHEMECOLOR_INDEX_2_POS" val="1"/>
  <p:tag name="KSO_WM_UNIT_FILL_FORE_SCHEMECOLOR_INDEX_2_TRANS" val="0.76"/>
  <p:tag name="KSO_WM_UNIT_FILL_GRADIENT_TYPE" val="0"/>
  <p:tag name="KSO_WM_UNIT_FILL_GRADIENT_ANGLE" val="90"/>
  <p:tag name="KSO_WM_UNIT_FILL_GRADIENT_DIRECTION" val="1"/>
  <p:tag name="KSO_WM_UNIT_FILL_TYPE" val="3"/>
  <p:tag name="KSO_WM_UNIT_TEXT_FILL_FORE_SCHEMECOLOR_INDEX_BRIGHTNESS" val="0"/>
  <p:tag name="KSO_WM_UNIT_TEXT_FILL_FORE_SCHEMECOLOR_INDEX" val="2"/>
  <p:tag name="KSO_WM_UNIT_TEXT_FILL_TYPE" val="1"/>
</p:tagLst>
</file>

<file path=ppt/tags/tag8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UNIT_TYPE" val="i"/>
  <p:tag name="KSO_WM_UNIT_FILL_FORE_SCHEMECOLOR_INDEX_1_BRIGHTNESS" val="0"/>
  <p:tag name="KSO_WM_UNIT_FILL_FORE_SCHEMECOLOR_INDEX_1" val="16"/>
  <p:tag name="KSO_WM_UNIT_FILL_FORE_SCHEMECOLOR_INDEX_1_POS" val="0"/>
  <p:tag name="KSO_WM_UNIT_FILL_FORE_SCHEMECOLOR_INDEX_1_TRANS" val="0.9"/>
  <p:tag name="KSO_WM_UNIT_FILL_FORE_SCHEMECOLOR_INDEX_2_BRIGHTNESS" val="-0.1"/>
  <p:tag name="KSO_WM_UNIT_FILL_FORE_SCHEMECOLOR_INDEX_2" val="15"/>
  <p:tag name="KSO_WM_UNIT_FILL_FORE_SCHEMECOLOR_INDEX_2_POS" val="1"/>
  <p:tag name="KSO_WM_UNIT_FILL_FORE_SCHEMECOLOR_INDEX_2_TRANS" val="0.76"/>
  <p:tag name="KSO_WM_UNIT_FILL_GRADIENT_TYPE" val="0"/>
  <p:tag name="KSO_WM_UNIT_FILL_GRADIENT_ANGLE" val="90"/>
  <p:tag name="KSO_WM_UNIT_FILL_GRADIENT_DIRECTION" val="1"/>
  <p:tag name="KSO_WM_UNIT_FILL_TYPE" val="3"/>
  <p:tag name="KSO_WM_UNIT_TEXT_FILL_FORE_SCHEMECOLOR_INDEX_BRIGHTNESS" val="0"/>
  <p:tag name="KSO_WM_UNIT_TEXT_FILL_FORE_SCHEMECOLOR_INDEX" val="2"/>
  <p:tag name="KSO_WM_UNIT_TEXT_FILL_TYPE" val="1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8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VALUE" val="1904*2397"/>
  <p:tag name="KSO_WM_UNIT_HIGHLIGHT" val="0"/>
  <p:tag name="KSO_WM_UNIT_COMPATIBLE" val="1"/>
  <p:tag name="KSO_WM_UNIT_DIAGRAM_ISNUMVISUAL" val="0"/>
  <p:tag name="KSO_WM_UNIT_DIAGRAM_ISREFERUNIT" val="0"/>
  <p:tag name="KSO_WM_UNIT_TYPE" val="d"/>
  <p:tag name="KSO_WM_UNIT_INDEX" val="1"/>
  <p:tag name="KSO_WM_UNIT_ID" val="diagram20206196_1*d*1"/>
  <p:tag name="KSO_WM_TEMPLATE_CATEGORY" val="diagram"/>
  <p:tag name="KSO_WM_TEMPLATE_INDEX" val="20206196"/>
  <p:tag name="KSO_WM_UNIT_LAYERLEVEL" val="1"/>
  <p:tag name="KSO_WM_TAG_VERSION" val="1.0"/>
  <p:tag name="KSO_WM_BEAUTIFY_FLAG" val="#wm#"/>
  <p:tag name="KSO_WM_CHIP_GROUPID" val="5ea2b5e0660c33b3b8e6882b"/>
  <p:tag name="KSO_WM_CHIP_XID" val="5ea2b5e0660c33b3b8e6882c"/>
  <p:tag name="KSO_WM_UNIT_DEC_AREA_ID" val="0042cab25b574bbeaa2ee009b9e7a8dd"/>
  <p:tag name="KSO_WM_ASSEMBLE_CHIP_INDEX" val="33b09929b31f4a57905e07431279c97a"/>
  <p:tag name="KSO_WM_UNIT_PLACING_PICTURE" val="33b09929b31f4a57905e07431279c97a"/>
  <p:tag name="KSO_WM_UNIT_MASK_COLOR_TYPE" val="white"/>
  <p:tag name="KSO_WM_TEMPLATE_ASSEMBLE_XID" val="5f2bb832b1be7de24f9215a8"/>
  <p:tag name="KSO_WM_TEMPLATE_ASSEMBLE_GROUPID" val="5f2bb832b1be7de24f9215a8"/>
</p:tagLst>
</file>

<file path=ppt/tags/tag8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06196_1*i*1"/>
  <p:tag name="KSO_WM_TEMPLATE_CATEGORY" val="diagram"/>
  <p:tag name="KSO_WM_TEMPLATE_INDEX" val="20206196"/>
  <p:tag name="KSO_WM_UNIT_LAYERLEVEL" val="1"/>
  <p:tag name="KSO_WM_TAG_VERSION" val="1.0"/>
  <p:tag name="KSO_WM_BEAUTIFY_FLAG" val="#wm#"/>
  <p:tag name="KSO_WM_UNIT_BLOCK" val="0"/>
  <p:tag name="KSO_WM_UNIT_SM_LIMIT_TYPE" val="1"/>
  <p:tag name="KSO_WM_UNIT_DECORATE_INFO" val="{&quot;DecorateInfoX&quot;:{&quot;IsLeft&quot;:false,&quot;IsRight&quot;:false,&quot;IsAbs&quot;:false},&quot;DecorateInfoY&quot;:{&quot;IsTop&quot;:false,&quot;IsBottom&quot;:false,&quot;IsAbs&quot;:false},&quot;DecorateInfoW&quot;:{&quot;IsAbs&quot;:true},&quot;DecorateInfoH&quot;:{&quot;IsAbs&quot;:true}}"/>
  <p:tag name="KSO_WM_UNIT_MASK_COLOR_TYPE" val="white"/>
  <p:tag name="KSO_WM_CHIP_GROUPID" val="5e9d76f7dc741d3f2d9ea57a"/>
  <p:tag name="KSO_WM_CHIP_XID" val="5e9983aa6b953a2f5c83cff1"/>
  <p:tag name="KSO_WM_UNIT_FILL_FORE_SCHEMECOLOR_INDEX_1_BRIGHTNESS" val="0"/>
  <p:tag name="KSO_WM_UNIT_FILL_FORE_SCHEMECOLOR_INDEX_1" val="16"/>
  <p:tag name="KSO_WM_UNIT_FILL_FORE_SCHEMECOLOR_INDEX_1_POS" val="0.7"/>
  <p:tag name="KSO_WM_UNIT_FILL_FORE_SCHEMECOLOR_INDEX_1_TRANS" val="0"/>
  <p:tag name="KSO_WM_UNIT_FILL_FORE_SCHEMECOLOR_INDEX_2_BRIGHTNESS" val="0"/>
  <p:tag name="KSO_WM_UNIT_FILL_FORE_SCHEMECOLOR_INDEX_2" val="16"/>
  <p:tag name="KSO_WM_UNIT_FILL_FORE_SCHEMECOLOR_INDEX_2_POS" val="1"/>
  <p:tag name="KSO_WM_UNIT_FILL_FORE_SCHEMECOLOR_INDEX_2_TRANS" val="1"/>
  <p:tag name="KSO_WM_UNIT_FILL_GRADIENT_TYPE" val="0"/>
  <p:tag name="KSO_WM_UNIT_FILL_GRADIENT_ANGLE" val="0"/>
  <p:tag name="KSO_WM_UNIT_FILL_GRADIENT_DIRECTION" val="3"/>
  <p:tag name="KSO_WM_UNIT_FILL_TYPE" val="3"/>
  <p:tag name="KSO_WM_UNIT_TEXT_FILL_FORE_SCHEMECOLOR_INDEX_BRIGHTNESS" val="0"/>
  <p:tag name="KSO_WM_UNIT_TEXT_FILL_FORE_SCHEMECOLOR_INDEX" val="2"/>
  <p:tag name="KSO_WM_UNIT_TEXT_FILL_TYPE" val="1"/>
  <p:tag name="KSO_WM_UNIT_VALUE" val="825"/>
  <p:tag name="KSO_WM_TEMPLATE_ASSEMBLE_XID" val="5f2bb832b1be7de24f9215a8"/>
  <p:tag name="KSO_WM_TEMPLATE_ASSEMBLE_GROUPID" val="5f2bb832b1be7de24f9215a8"/>
</p:tagLst>
</file>

<file path=ppt/tags/tag8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SUBTYPE" val="a"/>
  <p:tag name="KSO_WM_UNIT_SUBTYPE" val="a"/>
  <p:tag name="KSO_WM_UNIT_PRESET_TEXT" val="单击此处添加正文，文字是您思想的提炼，为了演示发布的良好效果，请言简意赅的阐述您的观点。您的内容已经简明扼要，字字珠玑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06196_1*f*1"/>
  <p:tag name="KSO_WM_TEMPLATE_CATEGORY" val="diagram"/>
  <p:tag name="KSO_WM_TEMPLATE_INDEX" val="20206196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76"/>
  <p:tag name="KSO_WM_UNIT_SHOW_EDIT_AREA_INDICATION" val="1"/>
  <p:tag name="KSO_WM_CHIP_GROUPID" val="5e6b05596848fb12bee65ac8"/>
  <p:tag name="KSO_WM_CHIP_XID" val="5e6b05596848fb12bee65aca"/>
  <p:tag name="KSO_WM_UNIT_DEC_AREA_ID" val="0a0b630fd11548fcb46d71be56948b43"/>
  <p:tag name="KSO_WM_ASSEMBLE_CHIP_INDEX" val="a34a147c588c474da345be34d487c56c"/>
  <p:tag name="KSO_WM_UNIT_TEXT_FILL_FORE_SCHEMECOLOR_INDEX_BRIGHTNESS" val="0.25"/>
  <p:tag name="KSO_WM_UNIT_TEXT_FILL_FORE_SCHEMECOLOR_INDEX" val="13"/>
  <p:tag name="KSO_WM_UNIT_TEXT_FILL_TYPE" val="1"/>
  <p:tag name="KSO_WM_TEMPLATE_ASSEMBLE_XID" val="5f2bb832b1be7de24f9215a8"/>
  <p:tag name="KSO_WM_TEMPLATE_ASSEMBLE_GROUPID" val="5f2bb832b1be7de24f9215a8"/>
</p:tagLst>
</file>

<file path=ppt/tags/tag8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diagram"/>
  <p:tag name="KSO_WM_TEMPLATE_INDEX" val="20207569"/>
  <p:tag name="KSO_WM_SLIDE_BACKGROUND" val="[&quot;general&quot;]"/>
  <p:tag name="KSO_WM_SLIDE_RATIO" val="1.777778"/>
  <p:tag name="KSO_WM_CHIP_INFOS" val="{&quot;layout_type&quot;:&quot;leftright&quot;,&quot;tags&quot;:{&quot;style&quot;:[&quot;商务&quot;,&quot;简约&quot;,&quot;文艺清新&quot;,&quot;中国风&quot;,&quot;卡通&quot;,&quot;欧美风&quot;,&quot;黑板风&quot;,&quot;渐变风&quot;,&quot;党政风&quot;]},&quot;slide_type&quot;:[&quot;text&quot;],&quot;aspect_ratio&quot;:&quot;16:9&quot;}"/>
  <p:tag name="KSO_WM_CHIP_XID" val="5ed4bda7dc9151b23fac6b44"/>
  <p:tag name="KSO_WM_CHIP_FILLPROP" val="[[{&quot;fill_id&quot;:&quot;db9b454e5a7e4c30aff2c383f60b72f4&quot;,&quot;fill_align&quot;:&quot;cm&quot;,&quot;text_align&quot;:&quot;cm&quot;,&quot;text_direction&quot;:&quot;horizontal&quot;,&quot;chip_types&quot;:[&quot;picture&quot;]},{&quot;fill_id&quot;:&quot;62163830e234408ca8ab5335a2e779cd&quot;,&quot;fill_align&quot;:&quot;cm&quot;,&quot;text_align&quot;:&quot;lm&quot;,&quot;text_direction&quot;:&quot;horizontal&quot;,&quot;chip_types&quot;:[&quot;diagram&quot;,&quot;pictext&quot;,&quot;text&quot;,&quot;picture&quot;,&quot;chart&quot;,&quot;table&quot;,&quot;video&quot;],&quot;support_features&quot;:[&quot;collage&quot;,&quot;carousel&quot;]},{&quot;fill_id&quot;:&quot;bb9992993f634d80937b01964792d6c6&quot;,&quot;fill_align&quot;:&quot;cm&quot;,&quot;text_align&quot;:&quot;cm&quot;,&quot;text_direction&quot;:&quot;horizontal&quot;,&quot;chip_types&quot;:[&quot;header&quot;]}]]"/>
  <p:tag name="KSO_WM_SLIDE_ID" val="diagram20207569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864*349"/>
  <p:tag name="KSO_WM_SLIDE_POSITION" val="48*95"/>
  <p:tag name="KSO_WM_TAG_VERSION" val="1.0"/>
  <p:tag name="KSO_WM_SLIDE_LAYOUT" val="a_d"/>
  <p:tag name="KSO_WM_SLIDE_LAYOUT_CNT" val="1_2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direction&quot;:1,&quot;id&quot;:&quot;2020-06-19T21:19:59&quot;,&quot;maxSize&quot;:{&quot;size1&quot;:22.453124920527141},&quot;minSize&quot;:{&quot;size1&quot;:22.453124920527141},&quot;normalSize&quot;:{&quot;size1&quot;:22.453124920527141},&quot;subLayout&quot;:[{&quot;id&quot;:&quot;2020-06-19T21:19:59&quot;,&quot;margin&quot;:{&quot;bottom&quot;:6.7729997634887695,&quot;left&quot;:1.6929999589920044,&quot;right&quot;:1.0026547107633071e-15,&quot;top&quot;:5.5029997825622559},&quot;type&quot;:0},{&quot;id&quot;:&quot;2020-06-19T21:19:59&quot;,&quot;margin&quot;:{&quot;bottom&quot;:1.6929999589920044,&quot;left&quot;:8.4670000076293945,&quot;right&quot;:1.6929999589920044,&quot;top&quot;:1.6929999589920044},&quot;type&quot;:0}],&quot;type&quot;:0}"/>
  <p:tag name="KSO_WM_CHIP_GROUPID" val="5ed745d3afe44fab1839bd0c"/>
  <p:tag name="KSO_WM_SLIDE_BK_DARK_LIGHT" val="2"/>
  <p:tag name="KSO_WM_SLIDE_BACKGROUND_TYPE" val="general"/>
  <p:tag name="KSO_WM_SLIDE_SUPPORT_FEATURE_TYPE" val="0"/>
  <p:tag name="KSO_WM_TEMPLATE_ASSEMBLE_XID" val="5eecbaf6a758c1ec0b708bb6"/>
  <p:tag name="KSO_WM_TEMPLATE_ASSEMBLE_GROUPID" val="5eecbaf6a758c1ec0b708bb6"/>
</p:tagLst>
</file>

<file path=ppt/tags/tag8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SUBTYPE" val="h"/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NDEX" val="0"/>
  <p:tag name="KSO_WM_UNIT_ID" val="_12*i*0"/>
  <p:tag name="KSO_WM_UNIT_BK_DARK_LIGHT" val="2"/>
  <p:tag name="KSO_WM_UNIT_LAYERLEVEL" val="1"/>
  <p:tag name="KSO_WM_TAG_VERSION" val="1.0"/>
  <p:tag name="KSO_WM_BEAUTIFY_FLAG" val="#wm#"/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8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VALUE" val="1142*846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diagram20207569_1*d*1"/>
  <p:tag name="KSO_WM_TEMPLATE_CATEGORY" val="diagram"/>
  <p:tag name="KSO_WM_TEMPLATE_INDEX" val="20207569"/>
  <p:tag name="KSO_WM_UNIT_LAYERLEVEL" val="1"/>
  <p:tag name="KSO_WM_TAG_VERSION" val="1.0"/>
  <p:tag name="KSO_WM_BEAUTIFY_FLAG" val="#wm#"/>
  <p:tag name="KSO_WM_CHIP_GROUPID" val="5e7310da9a230a26b9e88a19"/>
  <p:tag name="KSO_WM_CHIP_XID" val="5e7310da9a230a26b9e88a1a"/>
  <p:tag name="KSO_WM_UNIT_DEC_AREA_ID" val="6ebe62f9cdd0498fab6d18ef43960118"/>
  <p:tag name="KSO_WM_ASSEMBLE_CHIP_INDEX" val="d2fe2f755b814c35a9dfb53b5545c3a3"/>
  <p:tag name="KSO_WM_UNIT_PLACING_PICTURE" val="d2fe2f755b814c35a9dfb53b5545c3a3"/>
  <p:tag name="KSO_WM_TEMPLATE_ASSEMBLE_XID" val="5eecbaf6a758c1ec0b708bb6"/>
  <p:tag name="KSO_WM_TEMPLATE_ASSEMBLE_GROUPID" val="5eecbaf6a758c1ec0b708bb6"/>
</p:tagLst>
</file>

<file path=ppt/tags/tag8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07569_1*i*1"/>
  <p:tag name="KSO_WM_TEMPLATE_CATEGORY" val="diagram"/>
  <p:tag name="KSO_WM_TEMPLATE_INDEX" val="20207569"/>
  <p:tag name="KSO_WM_UNIT_LAYERLEVEL" val="1"/>
  <p:tag name="KSO_WM_TAG_VERSION" val="1.0"/>
  <p:tag name="KSO_WM_BEAUTIFY_FLAG" val="#wm#"/>
  <p:tag name="KSO_WM_UNIT_BLOCK" val="0"/>
  <p:tag name="KSO_WM_UNIT_SM_LIMIT_TYPE" val="1"/>
  <p:tag name="KSO_WM_UNIT_DEC_AREA_ID" val="f80d8032d40e429dbaa3e0c683989567"/>
  <p:tag name="KSO_WM_UNIT_DECORATE_INFO" val="{&quot;ReferentInfo&quot;:{&quot;X&quot;:{&quot;Pos&quot;:0},&quot;Y&quot;:{&quot;Pos&quot;:0}},&quot;DecorateInfoX&quot;:{&quot;Pos&quot;:0,&quot;IsAbs&quot;:false},&quot;DecorateInfoY&quot;:{&quot;Pos&quot;:0,&quot;IsAbs&quot;:false},&quot;DecorateInfoW&quot;:{&quot;IsAbs&quot;:true},&quot;DecorateInfoH&quot;:{&quot;IsAbs&quot;:true}}"/>
  <p:tag name="KSO_WM_CHIP_GROUPID" val="5ed745d3afe44fab1839bd0c"/>
  <p:tag name="KSO_WM_CHIP_XID" val="5ed4bda7dc9151b23fac6b44"/>
  <p:tag name="KSO_WM_UNIT_LINE_FORE_SCHEMECOLOR_INDEX_BRIGHTNESS" val="0"/>
  <p:tag name="KSO_WM_UNIT_LINE_FORE_SCHEMECOLOR_INDEX" val="5"/>
  <p:tag name="KSO_WM_UNIT_LINE_FILL_TYPE" val="2"/>
  <p:tag name="KSO_WM_UNIT_TEXT_FILL_FORE_SCHEMECOLOR_INDEX_BRIGHTNESS" val="0"/>
  <p:tag name="KSO_WM_UNIT_TEXT_FILL_FORE_SCHEMECOLOR_INDEX" val="2"/>
  <p:tag name="KSO_WM_UNIT_TEXT_FILL_TYPE" val="1"/>
  <p:tag name="KSO_WM_UNIT_VALUE" val="156"/>
  <p:tag name="KSO_WM_TEMPLATE_ASSEMBLE_XID" val="5eecbaf6a758c1ec0b708bb6"/>
  <p:tag name="KSO_WM_TEMPLATE_ASSEMBLE_GROUPID" val="5eecbaf6a758c1ec0b708bb6"/>
</p:tagLst>
</file>

<file path=ppt/tags/tag8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diagram20182021_3*l_h_i*1_1_1"/>
  <p:tag name="KSO_WM_TEMPLATE_CATEGORY" val="diagram"/>
  <p:tag name="KSO_WM_TEMPLATE_INDEX" val="20182021"/>
  <p:tag name="KSO_WM_UNIT_LAYERLEVEL" val="1_1_1"/>
  <p:tag name="KSO_WM_TAG_VERSION" val="1.0"/>
  <p:tag name="KSO_WM_BEAUTIFY_FLAG" val="#wm#"/>
  <p:tag name="KSO_WM_UNIT_USESOURCEFORMAT_APPLY" val="1"/>
  <p:tag name="KSO_WM_UNIT_FILL_FORE_SCHEMECOLOR_INDEX_BRIGHTNESS" val="0"/>
  <p:tag name="KSO_WM_UNIT_FILL_FORE_SCHEMECOLOR_INDEX" val="5"/>
  <p:tag name="KSO_WM_UNIT_FILL_TYPE" val="1"/>
  <p:tag name="KSO_WM_UNIT_LINE_FORE_SCHEMECOLOR_INDEX_BRIGHTNESS" val="0.4"/>
  <p:tag name="KSO_WM_UNIT_LINE_FORE_SCHEMECOLOR_INDEX" val="5"/>
  <p:tag name="KSO_WM_UNIT_LINE_FILL_TYPE" val="2"/>
  <p:tag name="KSO_WM_UNIT_TEXT_FILL_FORE_SCHEMECOLOR_INDEX_BRIGHTNESS" val="0.15"/>
  <p:tag name="KSO_WM_UNIT_TEXT_FILL_FORE_SCHEMECOLOR_INDEX" val="13"/>
  <p:tag name="KSO_WM_UNIT_TEXT_FILL_TYPE" val="1"/>
</p:tagLst>
</file>

<file path=ppt/tags/tag8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diagram20182021_3*l_h_i*1_2_1"/>
  <p:tag name="KSO_WM_TEMPLATE_CATEGORY" val="diagram"/>
  <p:tag name="KSO_WM_TEMPLATE_INDEX" val="20182021"/>
  <p:tag name="KSO_WM_UNIT_LAYERLEVEL" val="1_1_1"/>
  <p:tag name="KSO_WM_TAG_VERSION" val="1.0"/>
  <p:tag name="KSO_WM_BEAUTIFY_FLAG" val="#wm#"/>
  <p:tag name="KSO_WM_UNIT_USESOURCEFORMAT_APPLY" val="1"/>
  <p:tag name="KSO_WM_UNIT_FILL_FORE_SCHEMECOLOR_INDEX_BRIGHTNESS" val="0"/>
  <p:tag name="KSO_WM_UNIT_FILL_FORE_SCHEMECOLOR_INDEX" val="6"/>
  <p:tag name="KSO_WM_UNIT_FILL_TYPE" val="1"/>
  <p:tag name="KSO_WM_UNIT_LINE_FORE_SCHEMECOLOR_INDEX_BRIGHTNESS" val="0.4"/>
  <p:tag name="KSO_WM_UNIT_LINE_FORE_SCHEMECOLOR_INDEX" val="6"/>
  <p:tag name="KSO_WM_UNIT_LINE_FILL_TYPE" val="2"/>
  <p:tag name="KSO_WM_UNIT_TEXT_FILL_FORE_SCHEMECOLOR_INDEX_BRIGHTNESS" val="0.15"/>
  <p:tag name="KSO_WM_UNIT_TEXT_FILL_FORE_SCHEMECOLOR_INDEX" val="13"/>
  <p:tag name="KSO_WM_UNIT_TEXT_FILL_TYPE" val="1"/>
</p:tagLst>
</file>

<file path=ppt/tags/tag8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1"/>
  <p:tag name="KSO_WM_UNIT_ID" val="diagram20182021_3*l_h_i*1_3_1"/>
  <p:tag name="KSO_WM_TEMPLATE_CATEGORY" val="diagram"/>
  <p:tag name="KSO_WM_TEMPLATE_INDEX" val="20182021"/>
  <p:tag name="KSO_WM_UNIT_LAYERLEVEL" val="1_1_1"/>
  <p:tag name="KSO_WM_TAG_VERSION" val="1.0"/>
  <p:tag name="KSO_WM_BEAUTIFY_FLAG" val="#wm#"/>
  <p:tag name="KSO_WM_UNIT_USESOURCEFORMAT_APPLY" val="1"/>
  <p:tag name="KSO_WM_UNIT_FILL_FORE_SCHEMECOLOR_INDEX_BRIGHTNESS" val="0"/>
  <p:tag name="KSO_WM_UNIT_FILL_FORE_SCHEMECOLOR_INDEX" val="7"/>
  <p:tag name="KSO_WM_UNIT_FILL_TYPE" val="1"/>
  <p:tag name="KSO_WM_UNIT_LINE_FORE_SCHEMECOLOR_INDEX_BRIGHTNESS" val="0.4"/>
  <p:tag name="KSO_WM_UNIT_LINE_FORE_SCHEMECOLOR_INDEX" val="7"/>
  <p:tag name="KSO_WM_UNIT_LINE_FILL_TYPE" val="2"/>
  <p:tag name="KSO_WM_UNIT_TEXT_FILL_FORE_SCHEMECOLOR_INDEX_BRIGHTNESS" val="0.15"/>
  <p:tag name="KSO_WM_UNIT_TEXT_FILL_FORE_SCHEMECOLOR_INDEX" val="13"/>
  <p:tag name="KSO_WM_UNIT_TEXT_FILL_TYPE" val="1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8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1"/>
  <p:tag name="KSO_WM_UNIT_ID" val="diagram20182021_3*l_h_i*1_4_1"/>
  <p:tag name="KSO_WM_TEMPLATE_CATEGORY" val="diagram"/>
  <p:tag name="KSO_WM_TEMPLATE_INDEX" val="20182021"/>
  <p:tag name="KSO_WM_UNIT_LAYERLEVEL" val="1_1_1"/>
  <p:tag name="KSO_WM_TAG_VERSION" val="1.0"/>
  <p:tag name="KSO_WM_BEAUTIFY_FLAG" val="#wm#"/>
  <p:tag name="KSO_WM_UNIT_USESOURCEFORMAT_APPLY" val="1"/>
  <p:tag name="KSO_WM_UNIT_FILL_FORE_SCHEMECOLOR_INDEX_BRIGHTNESS" val="0"/>
  <p:tag name="KSO_WM_UNIT_FILL_FORE_SCHEMECOLOR_INDEX" val="8"/>
  <p:tag name="KSO_WM_UNIT_FILL_TYPE" val="1"/>
  <p:tag name="KSO_WM_UNIT_LINE_FORE_SCHEMECOLOR_INDEX_BRIGHTNESS" val="0.4"/>
  <p:tag name="KSO_WM_UNIT_LINE_FORE_SCHEMECOLOR_INDEX" val="8"/>
  <p:tag name="KSO_WM_UNIT_LINE_FILL_TYPE" val="2"/>
  <p:tag name="KSO_WM_UNIT_TEXT_FILL_FORE_SCHEMECOLOR_INDEX_BRIGHTNESS" val="0.15"/>
  <p:tag name="KSO_WM_UNIT_TEXT_FILL_FORE_SCHEMECOLOR_INDEX" val="13"/>
  <p:tag name="KSO_WM_UNIT_TEXT_FILL_TYPE" val="1"/>
</p:tagLst>
</file>

<file path=ppt/tags/tag8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i"/>
  <p:tag name="KSO_WM_UNIT_INDEX" val="1_5"/>
  <p:tag name="KSO_WM_UNIT_ID" val="diagram20182021_3*l_i*1_5"/>
  <p:tag name="KSO_WM_TEMPLATE_CATEGORY" val="diagram"/>
  <p:tag name="KSO_WM_TEMPLATE_INDEX" val="20182021"/>
  <p:tag name="KSO_WM_UNIT_LAYERLEVEL" val="1_1"/>
  <p:tag name="KSO_WM_TAG_VERSION" val="1.0"/>
  <p:tag name="KSO_WM_BEAUTIFY_FLAG" val="#wm#"/>
  <p:tag name="KSO_WM_UNIT_USESOURCEFORMAT_APPLY" val="1"/>
  <p:tag name="KSO_WM_UNIT_LINE_FORE_SCHEMECOLOR_INDEX_BRIGHTNESS" val="0"/>
  <p:tag name="KSO_WM_UNIT_LINE_FORE_SCHEMECOLOR_INDEX" val="5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8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ID" val="diagram20182021_3*l_h_i*1_1_2"/>
  <p:tag name="KSO_WM_TEMPLATE_CATEGORY" val="diagram"/>
  <p:tag name="KSO_WM_TEMPLATE_INDEX" val="20182021"/>
  <p:tag name="KSO_WM_UNIT_LAYERLEVEL" val="1_1_1"/>
  <p:tag name="KSO_WM_TAG_VERSION" val="1.0"/>
  <p:tag name="KSO_WM_BEAUTIFY_FLAG" val="#wm#"/>
  <p:tag name="KSO_WM_UNIT_USESOURCEFORMAT_APPLY" val="1"/>
  <p:tag name="KSO_WM_UNIT_FILL_FORE_SCHEMECOLOR_INDEX_BRIGHTNESS" val="0"/>
  <p:tag name="KSO_WM_UNIT_FILL_FORE_SCHEMECOLOR_INDEX" val="5"/>
  <p:tag name="KSO_WM_UNIT_FILL_TYPE" val="1"/>
  <p:tag name="KSO_WM_UNIT_LINE_FORE_SCHEMECOLOR_INDEX_BRIGHTNESS" val="0.4"/>
  <p:tag name="KSO_WM_UNIT_LINE_FORE_SCHEMECOLOR_INDEX" val="5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8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2"/>
  <p:tag name="KSO_WM_UNIT_ID" val="diagram20182021_3*l_h_i*1_2_2"/>
  <p:tag name="KSO_WM_TEMPLATE_CATEGORY" val="diagram"/>
  <p:tag name="KSO_WM_TEMPLATE_INDEX" val="20182021"/>
  <p:tag name="KSO_WM_UNIT_LAYERLEVEL" val="1_1_1"/>
  <p:tag name="KSO_WM_TAG_VERSION" val="1.0"/>
  <p:tag name="KSO_WM_BEAUTIFY_FLAG" val="#wm#"/>
  <p:tag name="KSO_WM_UNIT_USESOURCEFORMAT_APPLY" val="1"/>
  <p:tag name="KSO_WM_UNIT_FILL_FORE_SCHEMECOLOR_INDEX_BRIGHTNESS" val="0"/>
  <p:tag name="KSO_WM_UNIT_FILL_FORE_SCHEMECOLOR_INDEX" val="6"/>
  <p:tag name="KSO_WM_UNIT_FILL_TYPE" val="1"/>
  <p:tag name="KSO_WM_UNIT_LINE_FORE_SCHEMECOLOR_INDEX_BRIGHTNESS" val="0.4"/>
  <p:tag name="KSO_WM_UNIT_LINE_FORE_SCHEMECOLOR_INDEX" val="6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8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2"/>
  <p:tag name="KSO_WM_UNIT_ID" val="diagram20182021_3*l_h_i*1_3_2"/>
  <p:tag name="KSO_WM_TEMPLATE_CATEGORY" val="diagram"/>
  <p:tag name="KSO_WM_TEMPLATE_INDEX" val="20182021"/>
  <p:tag name="KSO_WM_UNIT_LAYERLEVEL" val="1_1_1"/>
  <p:tag name="KSO_WM_TAG_VERSION" val="1.0"/>
  <p:tag name="KSO_WM_BEAUTIFY_FLAG" val="#wm#"/>
  <p:tag name="KSO_WM_UNIT_USESOURCEFORMAT_APPLY" val="1"/>
  <p:tag name="KSO_WM_UNIT_FILL_FORE_SCHEMECOLOR_INDEX_BRIGHTNESS" val="0"/>
  <p:tag name="KSO_WM_UNIT_FILL_FORE_SCHEMECOLOR_INDEX" val="7"/>
  <p:tag name="KSO_WM_UNIT_FILL_TYPE" val="1"/>
  <p:tag name="KSO_WM_UNIT_LINE_FORE_SCHEMECOLOR_INDEX_BRIGHTNESS" val="0.4"/>
  <p:tag name="KSO_WM_UNIT_LINE_FORE_SCHEMECOLOR_INDEX" val="7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8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2"/>
  <p:tag name="KSO_WM_UNIT_ID" val="diagram20182021_3*l_h_i*1_4_2"/>
  <p:tag name="KSO_WM_TEMPLATE_CATEGORY" val="diagram"/>
  <p:tag name="KSO_WM_TEMPLATE_INDEX" val="20182021"/>
  <p:tag name="KSO_WM_UNIT_LAYERLEVEL" val="1_1_1"/>
  <p:tag name="KSO_WM_TAG_VERSION" val="1.0"/>
  <p:tag name="KSO_WM_BEAUTIFY_FLAG" val="#wm#"/>
  <p:tag name="KSO_WM_UNIT_USESOURCEFORMAT_APPLY" val="1"/>
  <p:tag name="KSO_WM_UNIT_FILL_FORE_SCHEMECOLOR_INDEX_BRIGHTNESS" val="0"/>
  <p:tag name="KSO_WM_UNIT_FILL_FORE_SCHEMECOLOR_INDEX" val="8"/>
  <p:tag name="KSO_WM_UNIT_FILL_TYPE" val="1"/>
  <p:tag name="KSO_WM_UNIT_LINE_FORE_SCHEMECOLOR_INDEX_BRIGHTNESS" val="0.4"/>
  <p:tag name="KSO_WM_UNIT_LINE_FORE_SCHEMECOLOR_INDEX" val="8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8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VALUE" val="99*12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x"/>
  <p:tag name="KSO_WM_UNIT_INDEX" val="1_1_1"/>
  <p:tag name="KSO_WM_UNIT_ID" val="diagram20182021_3*l_h_x*1_1_1"/>
  <p:tag name="KSO_WM_TEMPLATE_CATEGORY" val="diagram"/>
  <p:tag name="KSO_WM_TEMPLATE_INDEX" val="20182021"/>
  <p:tag name="KSO_WM_UNIT_LAYERLEVEL" val="1_1_1"/>
  <p:tag name="KSO_WM_TAG_VERSION" val="1.0"/>
  <p:tag name="KSO_WM_BEAUTIFY_FLAG" val="#wm#"/>
  <p:tag name="KSO_WM_UNIT_USESOURCEFORMAT_APPLY" val="1"/>
  <p:tag name="KSO_WM_UNIT_FILL_FORE_SCHEMECOLOR_INDEX_BRIGHTNESS" val="0"/>
  <p:tag name="KSO_WM_UNIT_FILL_FORE_SCHEMECOLOR_INDEX" val="14"/>
  <p:tag name="KSO_WM_UNIT_FILL_TYPE" val="1"/>
</p:tagLst>
</file>

<file path=ppt/tags/tag8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VALUE" val="135*135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x"/>
  <p:tag name="KSO_WM_UNIT_INDEX" val="1_2_1"/>
  <p:tag name="KSO_WM_UNIT_ID" val="diagram20182021_3*l_h_x*1_2_1"/>
  <p:tag name="KSO_WM_TEMPLATE_CATEGORY" val="diagram"/>
  <p:tag name="KSO_WM_TEMPLATE_INDEX" val="20182021"/>
  <p:tag name="KSO_WM_UNIT_LAYERLEVEL" val="1_1_1"/>
  <p:tag name="KSO_WM_TAG_VERSION" val="1.0"/>
  <p:tag name="KSO_WM_BEAUTIFY_FLAG" val="#wm#"/>
  <p:tag name="KSO_WM_UNIT_USESOURCEFORMAT_APPLY" val="1"/>
  <p:tag name="KSO_WM_UNIT_FILL_FORE_SCHEMECOLOR_INDEX_BRIGHTNESS" val="0"/>
  <p:tag name="KSO_WM_UNIT_FILL_FORE_SCHEMECOLOR_INDEX" val="14"/>
  <p:tag name="KSO_WM_UNIT_FILL_TYPE" val="1"/>
</p:tagLst>
</file>

<file path=ppt/tags/tag8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VALUE" val="127*14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x"/>
  <p:tag name="KSO_WM_UNIT_INDEX" val="1_3_1"/>
  <p:tag name="KSO_WM_UNIT_ID" val="diagram20182021_3*l_h_x*1_3_1"/>
  <p:tag name="KSO_WM_TEMPLATE_CATEGORY" val="diagram"/>
  <p:tag name="KSO_WM_TEMPLATE_INDEX" val="20182021"/>
  <p:tag name="KSO_WM_UNIT_LAYERLEVEL" val="1_1_1"/>
  <p:tag name="KSO_WM_TAG_VERSION" val="1.0"/>
  <p:tag name="KSO_WM_BEAUTIFY_FLAG" val="#wm#"/>
  <p:tag name="KSO_WM_UNIT_USESOURCEFORMAT_APPLY" val="1"/>
  <p:tag name="KSO_WM_UNIT_FILL_FORE_SCHEMECOLOR_INDEX_BRIGHTNESS" val="0"/>
  <p:tag name="KSO_WM_UNIT_FILL_FORE_SCHEMECOLOR_INDEX" val="14"/>
  <p:tag name="KSO_WM_UNIT_FILL_TYPE" val="1"/>
</p:tagLst>
</file>

<file path=ppt/tags/tag8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182021_3*l_h_f*1_1_1"/>
  <p:tag name="KSO_WM_TEMPLATE_CATEGORY" val="diagram"/>
  <p:tag name="KSO_WM_TEMPLATE_INDEX" val="20182021"/>
  <p:tag name="KSO_WM_UNIT_LAYERLEVEL" val="1_1_1"/>
  <p:tag name="KSO_WM_TAG_VERSION" val="1.0"/>
  <p:tag name="KSO_WM_BEAUTIFY_FLAG" val="#wm#"/>
  <p:tag name="KSO_WM_UNIT_PRESET_TEXT" val="单击此处添加文本具体内容"/>
  <p:tag name="KSO_WM_UNIT_SUBTYPE" val="a"/>
  <p:tag name="KSO_WM_UNIT_USESOURCEFORMAT_APPLY" val="1"/>
  <p:tag name="KSO_WM_UNIT_TEXT_FILL_FORE_SCHEMECOLOR_INDEX_BRIGHTNESS" val="0"/>
  <p:tag name="KSO_WM_UNIT_TEXT_FILL_FORE_SCHEMECOLOR_INDEX" val="14"/>
  <p:tag name="KSO_WM_UNIT_TEXT_FILL_TYPE" val="1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SUBTYPE" val="h"/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NDEX" val="0"/>
  <p:tag name="KSO_WM_UNIT_ID" val="_13*i*0"/>
  <p:tag name="KSO_WM_UNIT_BK_DARK_LIGHT" val="2"/>
  <p:tag name="KSO_WM_UNIT_LAYERLEVEL" val="1"/>
  <p:tag name="KSO_WM_TAG_VERSION" val="1.0"/>
  <p:tag name="KSO_WM_BEAUTIFY_FLAG" val="#wm#"/>
</p:tagLst>
</file>

<file path=ppt/tags/tag8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182021_3*l_h_f*1_2_1"/>
  <p:tag name="KSO_WM_TEMPLATE_CATEGORY" val="diagram"/>
  <p:tag name="KSO_WM_TEMPLATE_INDEX" val="20182021"/>
  <p:tag name="KSO_WM_UNIT_LAYERLEVEL" val="1_1_1"/>
  <p:tag name="KSO_WM_TAG_VERSION" val="1.0"/>
  <p:tag name="KSO_WM_BEAUTIFY_FLAG" val="#wm#"/>
  <p:tag name="KSO_WM_UNIT_PRESET_TEXT" val="单击此处添加文本具体内容"/>
  <p:tag name="KSO_WM_UNIT_SUBTYPE" val="a"/>
  <p:tag name="KSO_WM_UNIT_USESOURCEFORMAT_APPLY" val="1"/>
  <p:tag name="KSO_WM_UNIT_TEXT_FILL_FORE_SCHEMECOLOR_INDEX_BRIGHTNESS" val="0"/>
  <p:tag name="KSO_WM_UNIT_TEXT_FILL_FORE_SCHEMECOLOR_INDEX" val="14"/>
  <p:tag name="KSO_WM_UNIT_TEXT_FILL_TYPE" val="1"/>
</p:tagLst>
</file>

<file path=ppt/tags/tag8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diagram20182021_3*l_h_f*1_3_1"/>
  <p:tag name="KSO_WM_TEMPLATE_CATEGORY" val="diagram"/>
  <p:tag name="KSO_WM_TEMPLATE_INDEX" val="20182021"/>
  <p:tag name="KSO_WM_UNIT_LAYERLEVEL" val="1_1_1"/>
  <p:tag name="KSO_WM_TAG_VERSION" val="1.0"/>
  <p:tag name="KSO_WM_BEAUTIFY_FLAG" val="#wm#"/>
  <p:tag name="KSO_WM_UNIT_PRESET_TEXT" val="单击此处添加文本具体内容"/>
  <p:tag name="KSO_WM_UNIT_SUBTYPE" val="a"/>
  <p:tag name="KSO_WM_UNIT_USESOURCEFORMAT_APPLY" val="1"/>
  <p:tag name="KSO_WM_UNIT_TEXT_FILL_FORE_SCHEMECOLOR_INDEX_BRIGHTNESS" val="0"/>
  <p:tag name="KSO_WM_UNIT_TEXT_FILL_FORE_SCHEMECOLOR_INDEX" val="14"/>
  <p:tag name="KSO_WM_UNIT_TEXT_FILL_TYPE" val="1"/>
</p:tagLst>
</file>

<file path=ppt/tags/tag8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4_1"/>
  <p:tag name="KSO_WM_UNIT_ID" val="diagram20182021_3*l_h_f*1_4_1"/>
  <p:tag name="KSO_WM_TEMPLATE_CATEGORY" val="diagram"/>
  <p:tag name="KSO_WM_TEMPLATE_INDEX" val="20182021"/>
  <p:tag name="KSO_WM_UNIT_LAYERLEVEL" val="1_1_1"/>
  <p:tag name="KSO_WM_TAG_VERSION" val="1.0"/>
  <p:tag name="KSO_WM_BEAUTIFY_FLAG" val="#wm#"/>
  <p:tag name="KSO_WM_UNIT_PRESET_TEXT" val="单击此处添加文本具体内容"/>
  <p:tag name="KSO_WM_UNIT_SUBTYPE" val="a"/>
  <p:tag name="KSO_WM_UNIT_USESOURCEFORMAT_APPLY" val="1"/>
  <p:tag name="KSO_WM_UNIT_TEXT_FILL_FORE_SCHEMECOLOR_INDEX_BRIGHTNESS" val="0"/>
  <p:tag name="KSO_WM_UNIT_TEXT_FILL_FORE_SCHEMECOLOR_INDEX" val="14"/>
  <p:tag name="KSO_WM_UNIT_TEXT_FILL_TYPE" val="1"/>
</p:tagLst>
</file>

<file path=ppt/tags/tag8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VALUE" val="82*10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x"/>
  <p:tag name="KSO_WM_UNIT_INDEX" val="1_4_1"/>
  <p:tag name="KSO_WM_UNIT_ID" val="diagram20182021_3*l_h_x*1_4_1"/>
  <p:tag name="KSO_WM_TEMPLATE_CATEGORY" val="diagram"/>
  <p:tag name="KSO_WM_TEMPLATE_INDEX" val="20182021"/>
  <p:tag name="KSO_WM_UNIT_LAYERLEVEL" val="1_1_1"/>
  <p:tag name="KSO_WM_TAG_VERSION" val="1.0"/>
  <p:tag name="KSO_WM_BEAUTIFY_FLAG" val="#wm#"/>
  <p:tag name="KSO_WM_UNIT_USESOURCEFORMAT_APPLY" val="1"/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8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BLOCK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diagram20207569_1*i*2"/>
  <p:tag name="KSO_WM_TEMPLATE_CATEGORY" val="diagram"/>
  <p:tag name="KSO_WM_TEMPLATE_INDEX" val="20207569"/>
  <p:tag name="KSO_WM_UNIT_LAYERLEVEL" val="1"/>
  <p:tag name="KSO_WM_TAG_VERSION" val="1.0"/>
  <p:tag name="KSO_WM_BEAUTIFY_FLAG" val="#wm#"/>
  <p:tag name="KSO_WM_UNIT_DEC_AREA_ID" val="65ed7a87d1e749ddb34beced5bd79793"/>
  <p:tag name="KSO_WM_UNIT_SM_LIMIT_TYPE" val="2"/>
  <p:tag name="KSO_WM_UNIT_DECORATE_INFO" val="{&quot;DecorateInfoH&quot;:{&quot;IsAbs&quot;:true},&quot;DecorateInfoW&quot;:{&quot;IsAbs&quot;:true},&quot;DecorateInfoX&quot;:{&quot;IsAbs&quot;:true,&quot;Pos&quot;:0},&quot;DecorateInfoY&quot;:{&quot;IsAbs&quot;:true,&quot;Pos&quot;:0},&quot;ReferentInfo&quot;:{&quot;Id&quot;:&quot;e634ce563ec540788db31e2357d93013&quot;,&quot;X&quot;:{&quot;Pos&quot;:0},&quot;Y&quot;:{&quot;Pos&quot;:0}}}"/>
  <p:tag name="KSO_WM_CHIP_GROUPID" val="5ed745d3afe44fab1839bd0c"/>
  <p:tag name="KSO_WM_CHIP_XID" val="5ed4bda7dc9151b23fac6b44"/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27"/>
  <p:tag name="KSO_WM_TEMPLATE_ASSEMBLE_XID" val="5eecbaf6a758c1ec0b708bb6"/>
  <p:tag name="KSO_WM_TEMPLATE_ASSEMBLE_GROUPID" val="5eecbaf6a758c1ec0b708bb6"/>
</p:tagLst>
</file>

<file path=ppt/tags/tag8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4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07569_1*a*1"/>
  <p:tag name="KSO_WM_TEMPLATE_CATEGORY" val="diagram"/>
  <p:tag name="KSO_WM_TEMPLATE_INDEX" val="20207569"/>
  <p:tag name="KSO_WM_UNIT_LAYERLEVEL" val="1"/>
  <p:tag name="KSO_WM_TAG_VERSION" val="1.0"/>
  <p:tag name="KSO_WM_BEAUTIFY_FLAG" val="#wm#"/>
  <p:tag name="KSO_WM_UNIT_PRESET_TEXT" val="标题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e634ce563ec540788db31e2357d93013"/>
  <p:tag name="KSO_WM_ASSEMBLE_CHIP_INDEX" val="1479faa9bbcc433cb6e2e736306bf252"/>
  <p:tag name="KSO_WM_UNIT_TEXT_FILL_FORE_SCHEMECOLOR_INDEX_BRIGHTNESS" val="0"/>
  <p:tag name="KSO_WM_UNIT_TEXT_FILL_FORE_SCHEMECOLOR_INDEX" val="13"/>
  <p:tag name="KSO_WM_UNIT_TEXT_FILL_TYPE" val="1"/>
  <p:tag name="KSO_WM_TEMPLATE_ASSEMBLE_XID" val="5eecbaf6a758c1ec0b708bb6"/>
  <p:tag name="KSO_WM_TEMPLATE_ASSEMBLE_GROUPID" val="5eecbaf6a758c1ec0b708bb6"/>
</p:tagLst>
</file>

<file path=ppt/tags/tag8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" val="[&quot;general&quot;]"/>
  <p:tag name="KSO_WM_SLIDE_RATIO" val="1.777778"/>
  <p:tag name="KSO_WM_SLIDE_ID" val="diagram20209345_1"/>
  <p:tag name="KSO_WM_TEMPLATE_SUBCATEGORY" val="21"/>
  <p:tag name="KSO_WM_TEMPLATE_MASTER_TYPE" val="0"/>
  <p:tag name="KSO_WM_TEMPLATE_COLOR_TYPE" val="1"/>
  <p:tag name="KSO_WM_SLIDE_TYPE" val="text"/>
  <p:tag name="KSO_WM_SLIDE_SUBTYPE" val="pureTxt"/>
  <p:tag name="KSO_WM_SLIDE_ITEM_CNT" val="0"/>
  <p:tag name="KSO_WM_SLIDE_INDEX" val="1"/>
  <p:tag name="KSO_WM_SLIDE_SIZE" val="756*331"/>
  <p:tag name="KSO_WM_SLIDE_POSITION" val="101*104"/>
  <p:tag name="KSO_WM_TAG_VERSION" val="1.0"/>
  <p:tag name="KSO_WM_BEAUTIFY_FLAG" val="#wm#"/>
  <p:tag name="KSO_WM_TEMPLATE_CATEGORY" val="diagram"/>
  <p:tag name="KSO_WM_TEMPLATE_INDEX" val="20209345"/>
  <p:tag name="KSO_WM_SLIDE_LAYOUT" val="f"/>
  <p:tag name="KSO_WM_SLIDE_LAYOUT_CNT" val="1"/>
  <p:tag name="KSO_WM_CHIP_INFOS" val="{&quot;layout_type&quot;:&quot;full&quot;,&quot;tags&quot;:{&quot;style&quot;:[&quot;商务&quot;,&quot;简约&quot;,&quot;文艺清新&quot;,&quot;中国风&quot;,&quot;卡通&quot;,&quot;欧美风&quot;,&quot;黑板风&quot;,&quot;渐变风&quot;,&quot;党政风&quot;]},&quot;slide_type&quot;:[&quot;text&quot;],&quot;aspect_ratio&quot;:&quot;16:9&quot;}"/>
  <p:tag name="KSO_WM_CHIP_FILLPROP" val="[[{&quot;fill_id&quot;:&quot;c78fec7d9f4d442ca0ed700ee78be74c&quot;,&quot;fill_align&quot;:&quot;cm&quot;,&quot;text_align&quot;:&quot;cm&quot;,&quot;text_direction&quot;:&quot;horizontal&quot;,&quot;chip_types&quot;:[&quot;header&quot;]}],[{&quot;fill_id&quot;:&quot;c78fec7d9f4d442ca0ed700ee78be74c&quot;,&quot;fill_align&quot;:&quot;cm&quot;,&quot;text_align&quot;:&quot;lm&quot;,&quot;text_direction&quot;:&quot;horizontal&quot;,&quot;chip_types&quot;:[&quot;text&quot;]}]]"/>
  <p:tag name="KSO_WM_CHIP_XID" val="5eecbcf1a758c1ec0b708d3f"/>
  <p:tag name="KSO_WM_CHIP_GROUPID" val="5eecbcf1a758c1ec0b708d3e"/>
  <p:tag name="KSO_WM_SLIDE_BK_DARK_LIGHT" val="2"/>
  <p:tag name="KSO_WM_SLIDE_BACKGROUND_TYPE" val="general"/>
  <p:tag name="KSO_WM_SLIDE_SUPPORT_FEATURE_TYPE" val="0"/>
  <p:tag name="KSO_WM_TEMPLATE_ASSEMBLE_XID" val="5f15026c8050c250ba65d224"/>
  <p:tag name="KSO_WM_TEMPLATE_ASSEMBLE_GROUPID" val="5f15026c8050c250ba65d224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id&quot;:&quot;2020-07-20T10:33:18&quot;,&quot;maxSize&quot;:{&quot;size1&quot;:0},&quot;minSize&quot;:{&quot;size1&quot;:0},&quot;normalSize&quot;:{&quot;size1&quot;:0},&quot;subLayout&quot;:[{&quot;id&quot;:&quot;2020-07-20T10:33:18&quot;,&quot;type&quot;:0},{&quot;id&quot;:&quot;2020-07-20T10:33:18&quot;,&quot;margin&quot;:{&quot;bottom&quot;:6.3499999046325684,&quot;left&quot;:4.2329998016357422,&quot;right&quot;:4.2329998016357422,&quot;top&quot;:6.3499999046325684},&quot;type&quot;:0}],&quot;type&quot;:0}"/>
</p:tagLst>
</file>

<file path=ppt/tags/tag8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09345_1*i*1"/>
  <p:tag name="KSO_WM_TEMPLATE_CATEGORY" val="diagram"/>
  <p:tag name="KSO_WM_TEMPLATE_INDEX" val="20209345"/>
  <p:tag name="KSO_WM_UNIT_LAYERLEVEL" val="1"/>
  <p:tag name="KSO_WM_TAG_VERSION" val="1.0"/>
  <p:tag name="KSO_WM_BEAUTIFY_FLAG" val="#wm#"/>
  <p:tag name="KSO_WM_UNIT_BLOCK" val="0"/>
  <p:tag name="KSO_WM_UNIT_SM_LIMIT_TYPE" val="1"/>
  <p:tag name="KSO_WM_UNIT_DEC_AREA_ID" val="21332f97fbba4e12806446ed40358a37"/>
  <p:tag name="KSO_WM_UNIT_DECORATE_INFO" val="{&quot;ReferentInfo&quot;:{&quot;X&quot;:{&quot;Pos&quot;:0},&quot;Y&quot;:{&quot;Pos&quot;:0}},&quot;DecorateInfoX&quot;:{&quot;Pos&quot;:0,&quot;IsAbs&quot;:false},&quot;DecorateInfoY&quot;:{&quot;Pos&quot;:0,&quot;IsAbs&quot;:false},&quot;DecorateInfoW&quot;:{&quot;IsAbs&quot;:true},&quot;DecorateInfoH&quot;:{&quot;IsAbs&quot;:true}}"/>
  <p:tag name="KSO_WM_CHIP_GROUPID" val="5eecbcf1a758c1ec0b708d3e"/>
  <p:tag name="KSO_WM_CHIP_XID" val="5eecbcf1a758c1ec0b708d3f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6"/>
  <p:tag name="KSO_WM_TEMPLATE_ASSEMBLE_XID" val="5f15026c8050c250ba65d224"/>
  <p:tag name="KSO_WM_TEMPLATE_ASSEMBLE_GROUPID" val="5f15026c8050c250ba65d224"/>
</p:tagLst>
</file>

<file path=ppt/tags/tag8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diagram20209345_1*i*2"/>
  <p:tag name="KSO_WM_TEMPLATE_CATEGORY" val="diagram"/>
  <p:tag name="KSO_WM_TEMPLATE_INDEX" val="20209345"/>
  <p:tag name="KSO_WM_UNIT_LAYERLEVEL" val="1"/>
  <p:tag name="KSO_WM_TAG_VERSION" val="1.0"/>
  <p:tag name="KSO_WM_BEAUTIFY_FLAG" val="#wm#"/>
  <p:tag name="KSO_WM_UNIT_BLOCK" val="0"/>
  <p:tag name="KSO_WM_UNIT_SM_LIMIT_TYPE" val="1"/>
  <p:tag name="KSO_WM_UNIT_DEC_AREA_ID" val="7449436611fd4da6bb61f062c2f41787"/>
  <p:tag name="KSO_WM_UNIT_DECORATE_INFO" val="{&quot;ReferentInfo&quot;:{&quot;X&quot;:{&quot;Pos&quot;:0},&quot;Y&quot;:{&quot;Pos&quot;:0}},&quot;DecorateInfoX&quot;:{&quot;Pos&quot;:0,&quot;IsAbs&quot;:false},&quot;DecorateInfoY&quot;:{&quot;Pos&quot;:0,&quot;IsAbs&quot;:false},&quot;DecorateInfoW&quot;:{&quot;IsAbs&quot;:true},&quot;DecorateInfoH&quot;:{&quot;IsAbs&quot;:true}}"/>
  <p:tag name="KSO_WM_CHIP_GROUPID" val="5eecbcf1a758c1ec0b708d3e"/>
  <p:tag name="KSO_WM_CHIP_XID" val="5eecbcf1a758c1ec0b708d3f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6"/>
  <p:tag name="KSO_WM_TEMPLATE_ASSEMBLE_XID" val="5f15026c8050c250ba65d224"/>
  <p:tag name="KSO_WM_TEMPLATE_ASSEMBLE_GROUPID" val="5f15026c8050c250ba65d224"/>
</p:tagLst>
</file>

<file path=ppt/tags/tag8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SUBTYPE" val="a"/>
  <p:tag name="KSO_WM_UNIT_SUBTYPE" val="a"/>
  <p:tag name="KSO_WM_UNIT_PRESET_TEXT" val="单击此处添加正文，文字是您思想的提炼，为了演示发布的良好效果，请言简意赅的阐述您的观点。您的内容已经简明扼要，字字珠玑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09345_1*f*1"/>
  <p:tag name="KSO_WM_TEMPLATE_CATEGORY" val="diagram"/>
  <p:tag name="KSO_WM_TEMPLATE_INDEX" val="20209345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120"/>
  <p:tag name="KSO_WM_UNIT_SHOW_EDIT_AREA_INDICATION" val="1"/>
  <p:tag name="KSO_WM_CHIP_GROUPID" val="5e6b05596848fb12bee65ac8"/>
  <p:tag name="KSO_WM_CHIP_XID" val="5e6b05596848fb12bee65aca"/>
  <p:tag name="KSO_WM_UNIT_DEC_AREA_ID" val="46f41449ae2440e5a491c31b2bdaee30"/>
  <p:tag name="KSO_WM_ASSEMBLE_CHIP_INDEX" val="5a2e9c6719e44e15a668df9f584f6c17"/>
  <p:tag name="KSO_WM_UNIT_TEXT_FILL_FORE_SCHEMECOLOR_INDEX_BRIGHTNESS" val="0.25"/>
  <p:tag name="KSO_WM_UNIT_TEXT_FILL_FORE_SCHEMECOLOR_INDEX" val="13"/>
  <p:tag name="KSO_WM_UNIT_TEXT_FILL_TYPE" val="1"/>
  <p:tag name="KSO_WM_TEMPLATE_ASSEMBLE_XID" val="5f15026c8050c250ba65d224"/>
  <p:tag name="KSO_WM_TEMPLATE_ASSEMBLE_GROUPID" val="5f15026c8050c250ba65d224"/>
  <p:tag name="KSO_WM_UNIT_SMARTLAYOUT_COMPRESS_INFO" val="{&#10;    &quot;id&quot;: &quot;2020-07-20T10:33:18&quot;,&#10;    &quot;max&quot;: 7.3499212598425174,&#10;    &quot;topChanged&quot;: 3.6749606299212587&#10;}&#10;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9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eb15845b-10fc-4e1a-8c46-629c73dbe735}"/>
  <p:tag name="TABLE_EMPHASIZE_COLOR" val="16092979"/>
  <p:tag name="TABLE_SKINIDX" val="1"/>
  <p:tag name="TABLE_COLORIDX" val="b"/>
  <p:tag name="TABLE_COLOR_RGB" val="0x000000*0xFFFFFF*0x212121*0xFFFFFF*0xF58F33*0xEAB42E*0xD9D01D*0xABC622*0x60B72F*0x34B123"/>
  <p:tag name="TABLE_RECT" val="17*112.93*926*381.1"/>
  <p:tag name="TABLE_ONEKEY_SKIN_IDX" val="0"/>
</p:tagLst>
</file>

<file path=ppt/tags/tag9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diagram20209275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924*540"/>
  <p:tag name="KSO_WM_SLIDE_POSITION" val="0*0"/>
  <p:tag name="KSO_WM_TAG_VERSION" val="1.0"/>
  <p:tag name="KSO_WM_BEAUTIFY_FLAG" val="#wm#"/>
  <p:tag name="KSO_WM_TEMPLATE_CATEGORY" val="diagram"/>
  <p:tag name="KSO_WM_TEMPLATE_INDEX" val="20209275"/>
  <p:tag name="KSO_WM_SLIDE_LAYOUT" val="a_d"/>
  <p:tag name="KSO_WM_SLIDE_LAYOUT_CNT" val="1_2"/>
  <p:tag name="KSO_WM_SLIDE_RATIO" val="1.777778"/>
  <p:tag name="KSO_WM_CHIP_INFOS" val="{&quot;layout_type&quot;:&quot;leftright&quot;,&quot;tags&quot;:{&quot;style&quot;:[&quot;商务&quot;,&quot;简约&quot;,&quot;文艺清新&quot;,&quot;中国风&quot;,&quot;卡通&quot;,&quot;欧美风&quot;,&quot;黑板风&quot;,&quot;渐变风&quot;,&quot;党政风&quot;]},&quot;slide_type&quot;:[&quot;text&quot;],&quot;aspect_ratio&quot;:&quot;16:9&quot;}"/>
  <p:tag name="KSO_WM_CHIP_FILLPROP" val="[[{&quot;fill_id&quot;:&quot;7368d924d8834938a5657b5971117650&quot;,&quot;fill_align&quot;:&quot;cm&quot;,&quot;text_align&quot;:&quot;cm&quot;,&quot;text_direction&quot;:&quot;horizontal&quot;,&quot;chip_types&quot;:[&quot;picture&quot;],&quot;support_features&quot;:[&quot;collage&quot;]},{&quot;fill_id&quot;:&quot;e006a14fd9b24caaa59fba1b56fc0dc7&quot;,&quot;fill_align&quot;:&quot;lm&quot;,&quot;text_align&quot;:&quot;lm&quot;,&quot;text_direction&quot;:&quot;horizontal&quot;,&quot;chip_types&quot;:[&quot;header&quot;]},{&quot;fill_id&quot;:&quot;99bfd099682846d692a3807cf321a332&quot;,&quot;fill_align&quot;:&quot;lm&quot;,&quot;text_align&quot;:&quot;lm&quot;,&quot;text_direction&quot;:&quot;horizontal&quot;,&quot;chip_types&quot;:[&quot;diagram&quot;,&quot;text&quot;,&quot;picture&quot;,&quot;chart&quot;,&quot;table&quot;]}]]"/>
  <p:tag name="KSO_WM_SLIDE_BACKGROUND" val="[&quot;general&quot;]"/>
  <p:tag name="KSO_WM_CHIP_XID" val="5f0e75e18050c250ba65b23c"/>
  <p:tag name="KSO_WM_CHIP_GROUPID" val="5f0e75e18050c250ba65b23b"/>
  <p:tag name="KSO_WM_SLIDE_BK_DARK_LIGHT" val="1"/>
  <p:tag name="KSO_WM_SLIDE_BACKGROUND_TYPE" val="general"/>
  <p:tag name="KSO_WM_SLIDE_SUPPORT_FEATURE_TYPE" val="0"/>
  <p:tag name="KSO_WM_TEMPLATE_ASSEMBLE_XID" val="5f1506058050c250ba65d2f0"/>
  <p:tag name="KSO_WM_TEMPLATE_ASSEMBLE_GROUPID" val="5f1506058050c250ba65d2f0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direction&quot;:1,&quot;id&quot;:&quot;2020-07-20T10:48:37&quot;,&quot;maxSize&quot;:{&quot;size1&quot;:58.700000000000003},&quot;minSize&quot;:{&quot;size1&quot;:58.700000000000003},&quot;normalSize&quot;:{&quot;size1&quot;:58.700000000000003},&quot;subLayout&quot;:[{&quot;id&quot;:&quot;2020-07-20T10:48:37&quot;,&quot;margin&quot;:{&quot;bottom&quot;:0,&quot;left&quot;:0,&quot;right&quot;:3.3870000839233398,&quot;top&quot;:0},&quot;type&quot;:0},{&quot;id&quot;:&quot;2020-07-20T10:48:37&quot;,&quot;maxSize&quot;:{&quot;size1&quot;:24.399628171488573},&quot;minSize&quot;:{&quot;size1&quot;:24.299628171488575},&quot;normalSize&quot;:{&quot;size1&quot;:24.399628171488573},&quot;subLayout&quot;:[{&quot;id&quot;:&quot;2020-07-20T10:48:37&quot;,&quot;margin&quot;:{&quot;bottom&quot;:0.026000002399086952,&quot;left&quot;:0.026000002399086952,&quot;right&quot;:1.2699999809265137,&quot;top&quot;:1.2699999809265137},&quot;type&quot;:0},{&quot;id&quot;:&quot;2020-07-20T10:48:37&quot;,&quot;margin&quot;:{&quot;bottom&quot;:1.6929999589920044,&quot;left&quot;:0.026000002399086952,&quot;right&quot;:1.2699999809265137,&quot;top&quot;:2.1170001029968262},&quot;type&quot;:0}],&quot;type&quot;:0}],&quot;type&quot;:0}"/>
</p:tagLst>
</file>

<file path=ppt/tags/tag9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1"/>
  <p:tag name="KSO_WM_UNIT_TYPE" val="i"/>
</p:tagLst>
</file>

<file path=ppt/tags/tag9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2"/>
  <p:tag name="KSO_WM_UNIT_LAYERLEVEL" val="1"/>
  <p:tag name="KSO_WM_TAG_VERSION" val="1.0"/>
  <p:tag name="KSO_WM_BEAUTIFY_FLAG" val="#wm#"/>
  <p:tag name="KSO_WM_UNIT_TYPE" val="i"/>
  <p:tag name="KSO_WM_UNIT_INDEX" val="2"/>
  <p:tag name="KSO_WM_SLIDE_BACKGROUND_TYPE" val="general"/>
  <p:tag name="KSO_WM_SLIDE_BK_DARK_LIGHT" val="1"/>
</p:tagLst>
</file>

<file path=ppt/tags/tag9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diagram20209275_1*i*1"/>
  <p:tag name="KSO_WM_TEMPLATE_CATEGORY" val="diagram"/>
  <p:tag name="KSO_WM_TEMPLATE_INDEX" val="20209275"/>
  <p:tag name="KSO_WM_UNIT_INDEX" val="1"/>
  <p:tag name="KSO_WM_UNIT_BLOCK" val="0"/>
  <p:tag name="KSO_WM_UNIT_SM_LIMIT_TYPE" val="1"/>
  <p:tag name="KSO_WM_UNIT_DEC_AREA_ID" val="f4cfcd21f37c4688897bee1ea04df356"/>
  <p:tag name="KSO_WM_UNIT_DECORATE_INFO" val="{&quot;ReferentInfo&quot;:{&quot;X&quot;:{&quot;Pos&quot;:0},&quot;Y&quot;:{&quot;Pos&quot;:0}},&quot;DecorateInfoX&quot;:{&quot;Pos&quot;:0,&quot;IsAbs&quot;:false},&quot;DecorateInfoY&quot;:{&quot;Pos&quot;:0,&quot;IsAbs&quot;:false},&quot;DecorateInfoW&quot;:{&quot;IsAbs&quot;:true},&quot;DecorateInfoH&quot;:{&quot;IsAbs&quot;:true}}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CHIP_GROUPID" val="5f0e75e18050c250ba65b23b"/>
  <p:tag name="KSO_WM_CHIP_XID" val="5f0e75e18050c250ba65b23c"/>
  <p:tag name="KSO_WM_UNIT_FILL_FORE_SCHEMECOLOR_INDEX_BRIGHTNESS" val="0"/>
  <p:tag name="KSO_WM_UNIT_FILL_FORE_SCHEMECOLOR_INDEX" val="5"/>
  <p:tag name="KSO_WM_UNIT_FILL_TYPE" val="1"/>
  <p:tag name="KSO_WM_UNIT_VALUE" val="50"/>
  <p:tag name="KSO_WM_TEMPLATE_ASSEMBLE_XID" val="5f1506058050c250ba65d2f0"/>
  <p:tag name="KSO_WM_TEMPLATE_ASSEMBLE_GROUPID" val="5f1506058050c250ba65d2f0"/>
</p:tagLst>
</file>

<file path=ppt/tags/tag9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VALUE" val="1904*1650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diagram20209275_1*d*1"/>
  <p:tag name="KSO_WM_TEMPLATE_CATEGORY" val="diagram"/>
  <p:tag name="KSO_WM_TEMPLATE_INDEX" val="20209275"/>
  <p:tag name="KSO_WM_UNIT_LAYERLEVEL" val="1"/>
  <p:tag name="KSO_WM_TAG_VERSION" val="1.0"/>
  <p:tag name="KSO_WM_BEAUTIFY_FLAG" val="#wm#"/>
  <p:tag name="KSO_WM_CHIP_GROUPID" val="5e7310da9a230a26b9e88a19"/>
  <p:tag name="KSO_WM_CHIP_XID" val="5e7310da9a230a26b9e88a1a"/>
  <p:tag name="KSO_WM_UNIT_DEC_AREA_ID" val="bd97837406b94e36bc6cf7bfa8a98148"/>
  <p:tag name="KSO_WM_ASSEMBLE_CHIP_INDEX" val="07226d6c65e14b9f804e37a6df6079bb"/>
  <p:tag name="KSO_WM_UNIT_PLACING_PICTURE" val="07226d6c65e14b9f804e37a6df6079bb"/>
  <p:tag name="KSO_WM_TEMPLATE_ASSEMBLE_XID" val="5f1506058050c250ba65d2f0"/>
  <p:tag name="KSO_WM_TEMPLATE_ASSEMBLE_GROUPID" val="5f1506058050c250ba65d2f0"/>
</p:tagLst>
</file>

<file path=ppt/tags/tag9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09275_1*a*1"/>
  <p:tag name="KSO_WM_TEMPLATE_CATEGORY" val="diagram"/>
  <p:tag name="KSO_WM_TEMPLATE_INDEX" val="20209275"/>
  <p:tag name="KSO_WM_UNIT_LAYERLEVEL" val="1"/>
  <p:tag name="KSO_WM_TAG_VERSION" val="1.0"/>
  <p:tag name="KSO_WM_BEAUTIFY_FLAG" val="#wm#"/>
  <p:tag name="KSO_WM_UNIT_PRESET_TEXT" val="单击添加大标题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bb4baf1dd58c42888bc333a88a639fe7"/>
  <p:tag name="KSO_WM_ASSEMBLE_CHIP_INDEX" val="cfdd8b47842545d1a4118ca3710e26e7"/>
  <p:tag name="KSO_WM_UNIT_TEXT_FILL_FORE_SCHEMECOLOR_INDEX_BRIGHTNESS" val="0"/>
  <p:tag name="KSO_WM_UNIT_TEXT_FILL_FORE_SCHEMECOLOR_INDEX" val="13"/>
  <p:tag name="KSO_WM_UNIT_TEXT_FILL_TYPE" val="1"/>
  <p:tag name="KSO_WM_TEMPLATE_ASSEMBLE_XID" val="5f1506058050c250ba65d2f0"/>
  <p:tag name="KSO_WM_TEMPLATE_ASSEMBLE_GROUPID" val="5f1506058050c250ba65d2f0"/>
  <p:tag name="KSO_WM_UNIT_SMARTLAYOUT_COMPRESS_INFO" val="{&#10;    &quot;id&quot;: &quot;2020-07-20T10:48:37&quot;,&#10;    &quot;max&quot;: 6.2209842100646284,&#10;    &quot;topChanged&quot;: 6.2209448818897641&#10;}&#10;"/>
  <p:tag name="KSO_WM_UNIT_LAST_MAX_FONTSIZE" val="800"/>
</p:tagLst>
</file>

<file path=ppt/tags/tag9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VALUE" val="973*1269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2"/>
  <p:tag name="KSO_WM_UNIT_ID" val="diagram20209275_1*d*2"/>
  <p:tag name="KSO_WM_TEMPLATE_CATEGORY" val="diagram"/>
  <p:tag name="KSO_WM_TEMPLATE_INDEX" val="20209275"/>
  <p:tag name="KSO_WM_UNIT_LAYERLEVEL" val="1"/>
  <p:tag name="KSO_WM_TAG_VERSION" val="1.0"/>
  <p:tag name="KSO_WM_BEAUTIFY_FLAG" val="#wm#"/>
  <p:tag name="KSO_WM_CHIP_GROUPID" val="5e7310da9a230a26b9e88a19"/>
  <p:tag name="KSO_WM_CHIP_XID" val="5e7310da9a230a26b9e88a1a"/>
  <p:tag name="KSO_WM_UNIT_DEC_AREA_ID" val="6c25ddb041e046cabf9957c5d2e94840"/>
  <p:tag name="KSO_WM_ASSEMBLE_CHIP_INDEX" val="ac640c4881bb45988d23de0d37b7a984"/>
  <p:tag name="KSO_WM_UNIT_PLACING_PICTURE" val="ac640c4881bb45988d23de0d37b7a984"/>
  <p:tag name="KSO_WM_UNIT_SUPPORT_UNIT_TYPE" val="[&quot;l&quot;,&quot;m&quot;,&quot;n&quot;,&quot;o&quot;,&quot;p&quot;,&quot;q&quot;,&quot;r&quot;,&quot;δ&quot;,&quot;ε&quot;,&quot;ζ&quot;,&quot;η&quot;,&quot;d&quot;,&quot;α&quot;,&quot;β&quot;]"/>
  <p:tag name="KSO_WM_TEMPLATE_ASSEMBLE_XID" val="5f1506058050c250ba65d2f0"/>
  <p:tag name="KSO_WM_TEMPLATE_ASSEMBLE_GROUPID" val="5f1506058050c250ba65d2f0"/>
</p:tagLst>
</file>

<file path=ppt/tags/tag9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diagram20209275_1*i*2"/>
  <p:tag name="KSO_WM_TEMPLATE_CATEGORY" val="diagram"/>
  <p:tag name="KSO_WM_TEMPLATE_INDEX" val="20209275"/>
  <p:tag name="KSO_WM_UNIT_INDEX" val="2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BLOCK" val="0"/>
  <p:tag name="KSO_WM_UNIT_SM_LIMIT_TYPE" val="0"/>
  <p:tag name="KSO_WM_UNIT_DEC_AREA_ID" val="dcac3992bd6d497e9402d26c41a2d837"/>
  <p:tag name="KSO_WM_UNIT_DECORATE_INFO" val="{&quot;DecorateInfoH&quot;:{&quot;IsAbs&quot;:true},&quot;DecorateInfoW&quot;:{&quot;IsAbs&quot;:true},&quot;DecorateInfoX&quot;:{&quot;IsAbs&quot;:true,&quot;Pos&quot;:2},&quot;DecorateInfoY&quot;:{&quot;IsAbs&quot;:true,&quot;Pos&quot;:0},&quot;ReferentInfo&quot;:{&quot;Id&quot;:&quot;bb4baf1dd58c42888bc333a88a639fe7&quot;,&quot;X&quot;:{&quot;Pos&quot;:2},&quot;Y&quot;:{&quot;Pos&quot;:2}}}"/>
  <p:tag name="KSO_WM_CHIP_GROUPID" val="5f0e75e18050c250ba65b23b"/>
  <p:tag name="KSO_WM_CHIP_XID" val="5f0e75e18050c250ba65b23c"/>
  <p:tag name="KSO_WM_UNIT_FILL_FORE_SCHEMECOLOR_INDEX_BRIGHTNESS" val="0"/>
  <p:tag name="KSO_WM_UNIT_FILL_FORE_SCHEMECOLOR_INDEX" val="5"/>
  <p:tag name="KSO_WM_UNIT_FILL_TYPE" val="1"/>
  <p:tag name="KSO_WM_UNIT_VALUE" val="22"/>
  <p:tag name="KSO_WM_TEMPLATE_ASSEMBLE_XID" val="5f1506058050c250ba65d2f0"/>
  <p:tag name="KSO_WM_TEMPLATE_ASSEMBLE_GROUPID" val="5f1506058050c250ba65d2f0"/>
</p:tagLst>
</file>

<file path=ppt/tags/tag9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diagram20208351_1"/>
  <p:tag name="KSO_WM_TEMPLATE_SUBCATEGORY" val="21"/>
  <p:tag name="KSO_WM_TEMPLATE_MASTER_TYPE" val="0"/>
  <p:tag name="KSO_WM_TEMPLATE_COLOR_TYPE" val="1"/>
  <p:tag name="KSO_WM_SLIDE_TYPE" val="text"/>
  <p:tag name="KSO_WM_SLIDE_SUBTYPE" val="pureTxt"/>
  <p:tag name="KSO_WM_SLIDE_ITEM_CNT" val="0"/>
  <p:tag name="KSO_WM_SLIDE_INDEX" val="1"/>
  <p:tag name="KSO_WM_SLIDE_SIZE" val="768*253"/>
  <p:tag name="KSO_WM_SLIDE_POSITION" val="96*143"/>
  <p:tag name="KSO_WM_TAG_VERSION" val="1.0"/>
  <p:tag name="KSO_WM_BEAUTIFY_FLAG" val="#wm#"/>
  <p:tag name="KSO_WM_TEMPLATE_CATEGORY" val="diagram"/>
  <p:tag name="KSO_WM_TEMPLATE_INDEX" val="20208351"/>
  <p:tag name="KSO_WM_SLIDE_LAYOUT" val="a_f"/>
  <p:tag name="KSO_WM_SLIDE_LAYOUT_CNT" val="1_1"/>
  <p:tag name="KSO_WM_SLIDE_RATIO" val="1.777778"/>
  <p:tag name="KSO_WM_CHIP_INFOS" val="{&quot;layout_type&quot;:&quot;leftright&quot;,&quot;tags&quot;:{&quot;style&quot;:[&quot;商务&quot;,&quot;简约&quot;,&quot;文艺清新&quot;,&quot;中国风&quot;,&quot;卡通&quot;,&quot;欧美风&quot;,&quot;黑板风&quot;,&quot;渐变风&quot;,&quot;党政风&quot;]},&quot;slide_type&quot;:[&quot;text&quot;],&quot;aspect_ratio&quot;:&quot;16:9&quot;}"/>
  <p:tag name="KSO_WM_CHIP_FILLPROP" val="[[{&quot;fill_id&quot;:&quot;f56cd11dce384c67a04fddbd387da9e0&quot;,&quot;fill_align&quot;:&quot;rm&quot;,&quot;text_align&quot;:&quot;lm&quot;,&quot;text_direction&quot;:&quot;horizontal&quot;,&quot;chip_types&quot;:[&quot;pictext&quot;,&quot;picture&quot;,&quot;header&quot;,&quot;chart&quot;,&quot;table&quot;],&quot;support_features&quot;:[&quot;collage&quot;,&quot;carousel&quot;]},{&quot;fill_id&quot;:&quot;afd76a6f628c418d84be99318ed3c332&quot;,&quot;fill_align&quot;:&quot;lm&quot;,&quot;text_align&quot;:&quot;lm&quot;,&quot;text_direction&quot;:&quot;horizontal&quot;,&quot;chip_types&quot;:[&quot;diagram&quot;,&quot;pictext&quot;,&quot;text&quot;,&quot;picture&quot;,&quot;chart&quot;,&quot;table&quot;,&quot;video&quot;],&quot;support_features&quot;:[&quot;collage&quot;,&quot;carousel&quot;]}],[{&quot;fill_id&quot;:&quot;f56cd11dce384c67a04fddbd387da9e0&quot;,&quot;fill_align&quot;:&quot;rt&quot;,&quot;text_align&quot;:&quot;lt&quot;,&quot;text_direction&quot;:&quot;horizontal&quot;,&quot;chip_types&quot;:[&quot;text&quot;,&quot;header&quot;]},{&quot;fill_id&quot;:&quot;afd76a6f628c418d84be99318ed3c332&quot;,&quot;fill_align&quot;:&quot;lm&quot;,&quot;text_align&quot;:&quot;lm&quot;,&quot;text_direction&quot;:&quot;horizontal&quot;,&quot;chip_types&quot;:[&quot;diagram&quot;,&quot;pictext&quot;,&quot;picture&quot;,&quot;chart&quot;,&quot;table&quot;,&quot;video&quot;],&quot;support_features&quot;:[&quot;collage&quot;,&quot;carousel&quot;]}]]"/>
  <p:tag name="KSO_WM_SLIDE_BACKGROUND" val="[&quot;general&quot;,&quot;frame&quot;]"/>
  <p:tag name="KSO_WM_CHIP_XID" val="5e6f0058605d5daf04fe5fa4"/>
  <p:tag name="KSO_WM_CHIP_GROUPID" val="5e6f0058605d5daf04fe5fa3"/>
  <p:tag name="KSO_WM_SLIDE_BK_DARK_LIGHT" val="2"/>
  <p:tag name="KSO_WM_SLIDE_BACKGROUND_TYPE" val="frame"/>
  <p:tag name="KSO_WM_SLIDE_SUPPORT_FEATURE_TYPE" val="0"/>
  <p:tag name="KSO_WM_TEMPLATE_ASSEMBLE_XID" val="5ef22858770fdf8a85bd4665"/>
  <p:tag name="KSO_WM_TEMPLATE_ASSEMBLE_GROUPID" val="5ef22858770fdf8a85bd4665"/>
  <p:tag name="KSO_WM_SLIDE_CAN_ADD_NAVIGATION" val="1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,{&quot;bottom&quot;:0,&quot;bottomAbs&quot;:false,&quot;left&quot;:0,&quot;leftAbs&quot;:false,&quot;right&quot;:0,&quot;rightAbs&quot;:false,&quot;top&quot;:0,&quot;topAbs&quot;:false,&quot;type&quot;:&quot;frame&quot;}],&quot;direction&quot;:1,&quot;id&quot;:&quot;2020-06-24T00:05:45&quot;,&quot;maxSize&quot;:{&quot;size1&quot;:37.640080598990117},&quot;minSize&quot;:{&quot;size1&quot;:32.640080598990117},&quot;normalSize&quot;:{&quot;size1&quot;:33.15674726565679},&quot;subLayout&quot;:[{&quot;id&quot;:&quot;2020-06-24T00:05:45&quot;,&quot;margin&quot;:{&quot;bottom&quot;:1.6929999589920044,&quot;left&quot;:2.5399999618530273,&quot;right&quot;:0.0010000000474974513,&quot;top&quot;:1.6929999589920044},&quot;type&quot;:0},{&quot;id&quot;:&quot;2020-06-24T00:05:45&quot;,&quot;margin&quot;:{&quot;bottom&quot;:1.6929999589920044,&quot;left&quot;:0.84700000286102295,&quot;right&quot;:2.5399999618530273,&quot;top&quot;:1.6929999589920044},&quot;type&quot;:0}],&quot;type&quot;:0}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9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UNIT_TYPE" val="i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9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UNIT_TYPE" val="i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9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UNIT_TYPE" val="i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9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08351_1*a*1"/>
  <p:tag name="KSO_WM_TEMPLATE_CATEGORY" val="diagram"/>
  <p:tag name="KSO_WM_TEMPLATE_INDEX" val="20208351"/>
  <p:tag name="KSO_WM_UNIT_LAYERLEVEL" val="1"/>
  <p:tag name="KSO_WM_TAG_VERSION" val="1.0"/>
  <p:tag name="KSO_WM_BEAUTIFY_FLAG" val="#wm#"/>
  <p:tag name="KSO_WM_UNIT_PRESET_TEXT" val="单击此处添加大标题内容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a482ad93eb444c72a317fb59d8d00bcd"/>
  <p:tag name="KSO_WM_ASSEMBLE_CHIP_INDEX" val="a979b2223af9462496ab201725eea149"/>
  <p:tag name="KSO_WM_UNIT_TEXT_FILL_FORE_SCHEMECOLOR_INDEX_BRIGHTNESS" val="0"/>
  <p:tag name="KSO_WM_UNIT_TEXT_FILL_FORE_SCHEMECOLOR_INDEX" val="13"/>
  <p:tag name="KSO_WM_UNIT_TEXT_FILL_TYPE" val="1"/>
  <p:tag name="KSO_WM_TEMPLATE_ASSEMBLE_XID" val="5ef22858770fdf8a85bd4665"/>
  <p:tag name="KSO_WM_TEMPLATE_ASSEMBLE_GROUPID" val="5ef22858770fdf8a85bd4665"/>
</p:tagLst>
</file>

<file path=ppt/tags/tag9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SUBTYPE" val="a"/>
  <p:tag name="KSO_WM_UNIT_SUBTYPE" val="a"/>
  <p:tag name="KSO_WM_UNIT_PRESET_TEXT" val="单击此处添加正文，文字是您思想的提炼，为了演示发布的良好效果，请言简意赅的阐述您的观点。您的内容已经简明扼要，字字珠玑，但信息却千丝万缕、错综复杂，需要用更多的文字来表述；但请您尽可能提炼思想的精髓，否则容易造成观者的阅读压力，适得其反。正如我们都希望改变世界，希望给别人带去光明，但更多时候我们只需要播下一颗种子，自然有微风吹拂，雨露滋养。恰如其分的表达观点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08351_1*f*1"/>
  <p:tag name="KSO_WM_TEMPLATE_CATEGORY" val="diagram"/>
  <p:tag name="KSO_WM_TEMPLATE_INDEX" val="20208351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243"/>
  <p:tag name="KSO_WM_UNIT_SHOW_EDIT_AREA_INDICATION" val="1"/>
  <p:tag name="KSO_WM_CHIP_GROUPID" val="5e6b05596848fb12bee65ac8"/>
  <p:tag name="KSO_WM_CHIP_XID" val="5e6b05596848fb12bee65aca"/>
  <p:tag name="KSO_WM_UNIT_DEC_AREA_ID" val="823e91bc12c34e78bd371d9c08fc1da7"/>
  <p:tag name="KSO_WM_ASSEMBLE_CHIP_INDEX" val="b79e81c4596d47f8b6bbdd40fa4577e7"/>
  <p:tag name="KSO_WM_UNIT_SUPPORT_UNIT_TYPE" val="[&quot;l&quot;,&quot;m&quot;,&quot;n&quot;,&quot;o&quot;,&quot;p&quot;,&quot;q&quot;,&quot;r&quot;,&quot;δ&quot;,&quot;η&quot;,&quot;α&quot;,&quot;β&quot;,&quot;θ&quot;]"/>
  <p:tag name="KSO_WM_UNIT_TEXT_FILL_FORE_SCHEMECOLOR_INDEX_BRIGHTNESS" val="0.25"/>
  <p:tag name="KSO_WM_UNIT_TEXT_FILL_FORE_SCHEMECOLOR_INDEX" val="13"/>
  <p:tag name="KSO_WM_UNIT_TEXT_FILL_TYPE" val="1"/>
  <p:tag name="KSO_WM_TEMPLATE_ASSEMBLE_XID" val="5ef22858770fdf8a85bd4665"/>
  <p:tag name="KSO_WM_TEMPLATE_ASSEMBLE_GROUPID" val="5ef22858770fdf8a85bd4665"/>
</p:tagLst>
</file>

<file path=ppt/tags/tag9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" val="[&quot;general&quot;]"/>
  <p:tag name="KSO_WM_SLIDE_RATIO" val="1.777778"/>
  <p:tag name="KSO_WM_SLIDE_ID" val="diagram20209337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960*540"/>
  <p:tag name="KSO_WM_SLIDE_POSITION" val="0*0"/>
  <p:tag name="KSO_WM_TAG_VERSION" val="1.0"/>
  <p:tag name="KSO_WM_BEAUTIFY_FLAG" val="#wm#"/>
  <p:tag name="KSO_WM_TEMPLATE_CATEGORY" val="diagram"/>
  <p:tag name="KSO_WM_TEMPLATE_INDEX" val="20209337"/>
  <p:tag name="KSO_WM_SLIDE_LAYOUT" val="d_f"/>
  <p:tag name="KSO_WM_SLIDE_LAYOUT_CNT" val="1_1"/>
  <p:tag name="KSO_WM_CHIP_INFOS" val="{&quot;layout_type&quot;:&quot;full&quot;,&quot;layout_feature&quot;:2,&quot;tags&quot;:{&quot;style&quot;:[&quot;商务&quot;,&quot;简约&quot;,&quot;文艺清新&quot;,&quot;中国风&quot;,&quot;卡通&quot;,&quot;欧美风&quot;,&quot;黑板风&quot;,&quot;渐变风&quot;,&quot;党政风&quot;]},&quot;slide_type&quot;:[&quot;text&quot;],&quot;aspect_ratio&quot;:&quot;16:9&quot;,&quot;diagram&quot;:{&quot;type&quot;:[],&quot;direction&quot;:0,&quot;isSupportDecBetweenItems&quot;:false}}"/>
  <p:tag name="KSO_WM_CHIP_FILLPROP" val="[[{&quot;fill_id&quot;:&quot;da651bf5e7c04b97bc33a25489ffccf9&quot;,&quot;fill_align&quot;:&quot;cm&quot;,&quot;text_align&quot;:&quot;lm&quot;,&quot;text_direction&quot;:&quot;horizontal&quot;,&quot;chip_types&quot;:[&quot;picture&quot;]},{&quot;fill_id&quot;:&quot;499344432d154640bf1635446ad4dd24&quot;,&quot;fill_align&quot;:&quot;lm&quot;,&quot;text_align&quot;:&quot;lm&quot;,&quot;text_direction&quot;:&quot;horizontal&quot;,&quot;chip_types&quot;:[&quot;text&quot;,&quot;header&quot;]}]]"/>
  <p:tag name="KSO_WM_CHIP_XID" val="5eedbe1ffa6683b8872baa9c"/>
  <p:tag name="KSO_WM_CHIP_GROUPID" val="5eedbe1ffa6683b8872baa9b"/>
  <p:tag name="KSO_WM_SLIDE_BK_DARK_LIGHT" val="2"/>
  <p:tag name="KSO_WM_SLIDE_BACKGROUND_TYPE" val="general"/>
  <p:tag name="KSO_WM_SLIDE_SUPPORT_FEATURE_TYPE" val="0"/>
  <p:tag name="KSO_WM_TEMPLATE_ASSEMBLE_XID" val="5f3631c4f3f92eac73698697"/>
  <p:tag name="KSO_WM_TEMPLATE_ASSEMBLE_GROUPID" val="5f3631c4f3f92eac73698697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direction&quot;:1,&quot;id&quot;:&quot;2020-08-14T14:40:09&quot;,&quot;maxSize&quot;:{&quot;size1&quot;:53.799999999999997},&quot;minSize&quot;:{&quot;size1&quot;:53.799999999999997},&quot;normalSize&quot;:{&quot;size1&quot;:53.799999999999997},&quot;subLayout&quot;:[{&quot;id&quot;:&quot;2020-08-14T14:40:09&quot;,&quot;margin&quot;:{&quot;bottom&quot;:2.1170001029968262,&quot;left&quot;:18.202999114990234,&quot;right&quot;:1.5520000457763672,&quot;top&quot;:8.0430002212524414},&quot;type&quot;:0},{&quot;id&quot;:&quot;2020-08-14T14:40:09&quot;,&quot;margin&quot;:{&quot;bottom&quot;:2.9630000591278076,&quot;left&quot;:0,&quot;right&quot;:1.2699999809265137,&quot;top&quot;:7.1970000267028809},&quot;type&quot;:0}],&quot;type&quot;:0}"/>
</p:tagLst>
</file>

<file path=ppt/tags/tag9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TYPE" val="i"/>
</p:tagLst>
</file>

<file path=ppt/tags/tag9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SUBTYPE" val="h"/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NDEX" val="0"/>
  <p:tag name="KSO_WM_UNIT_ID" val="_12*i*0"/>
  <p:tag name="KSO_WM_UNIT_BK_DARK_LIGHT" val="2"/>
  <p:tag name="KSO_WM_UNIT_LAYERLEVEL" val="1"/>
  <p:tag name="KSO_WM_TAG_VERSION" val="1.0"/>
  <p:tag name="KSO_WM_BEAUTIFY_FLAG" val="#wm#"/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9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VALUE" val="1904*3384"/>
  <p:tag name="KSO_WM_UNIT_HIGHLIGHT" val="0"/>
  <p:tag name="KSO_WM_UNIT_COMPATIBLE" val="1"/>
  <p:tag name="KSO_WM_UNIT_DIAGRAM_ISNUMVISUAL" val="0"/>
  <p:tag name="KSO_WM_UNIT_DIAGRAM_ISREFERUNIT" val="0"/>
  <p:tag name="KSO_WM_UNIT_TYPE" val="d"/>
  <p:tag name="KSO_WM_UNIT_INDEX" val="1"/>
  <p:tag name="KSO_WM_UNIT_ID" val="diagram20209337_1*d*1"/>
  <p:tag name="KSO_WM_TEMPLATE_CATEGORY" val="diagram"/>
  <p:tag name="KSO_WM_TEMPLATE_INDEX" val="20209337"/>
  <p:tag name="KSO_WM_UNIT_LAYERLEVEL" val="1"/>
  <p:tag name="KSO_WM_TAG_VERSION" val="1.0"/>
  <p:tag name="KSO_WM_BEAUTIFY_FLAG" val="#wm#"/>
  <p:tag name="KSO_WM_CHIP_GROUPID" val="5e7310da9a230a26b9e88a19"/>
  <p:tag name="KSO_WM_CHIP_XID" val="5e7310da9a230a26b9e88a1a"/>
  <p:tag name="KSO_WM_UNIT_DEC_AREA_ID" val="50225cab66394eb891893762959e48cf"/>
  <p:tag name="KSO_WM_ASSEMBLE_CHIP_INDEX" val="883497bdba3a4c35932a1a13fa430950"/>
  <p:tag name="KSO_WM_UNIT_PLACING_PICTURE" val="883497bdba3a4c35932a1a13fa430950"/>
  <p:tag name="KSO_WM_UNIT_MASK_COLOR_TYPE" val="theme"/>
  <p:tag name="KSO_WM_TEMPLATE_ASSEMBLE_XID" val="5f3631c4f3f92eac73698697"/>
  <p:tag name="KSO_WM_TEMPLATE_ASSEMBLE_GROUPID" val="5f3631c4f3f92eac73698697"/>
</p:tagLst>
</file>

<file path=ppt/tags/tag9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20209337"/>
  <p:tag name="KSO_WM_UNIT_TYPE" val="i"/>
  <p:tag name="KSO_WM_UNIT_INDEX" val="1"/>
  <p:tag name="KSO_WM_UNIT_ID" val="diagram20209337_1*i*1"/>
  <p:tag name="KSO_WM_UNIT_LAYERLEVEL" val="1"/>
  <p:tag name="KSO_WM_UNIT_ISCONTENTSTITLE" val="0"/>
  <p:tag name="KSO_WM_UNIT_HIGHLIGHT" val="0"/>
  <p:tag name="KSO_WM_UNIT_COMPATIBLE" val="0"/>
  <p:tag name="KSO_WM_BEAUTIFY_FLAG" val="#wm#"/>
  <p:tag name="KSO_WM_UNIT_NOCLEAR" val="0"/>
  <p:tag name="KSO_WM_UNIT_DIAGRAM_ISNUMVISUAL" val="0"/>
  <p:tag name="KSO_WM_UNIT_DIAGRAM_ISREFERUNIT" val="0"/>
  <p:tag name="KSO_WM_UNIT_ISNUMDGMTITLE" val="0"/>
  <p:tag name="KSO_WM_UNIT_BLOCK" val="0"/>
  <p:tag name="KSO_WM_UNIT_SM_LIMIT_TYPE" val="1"/>
  <p:tag name="KSO_WM_UNIT_DEC_AREA_ID" val="44ab529575ae43a78e11c13014548692"/>
  <p:tag name="KSO_WM_UNIT_DECORATE_INFO" val="{&quot;ReferentInfo&quot;:{&quot;X&quot;:{&quot;Pos&quot;:0},&quot;Y&quot;:{&quot;Pos&quot;:0}},&quot;DecorateInfoX&quot;:{&quot;Pos&quot;:0,&quot;IsAbs&quot;:false},&quot;DecorateInfoY&quot;:{&quot;Pos&quot;:0,&quot;IsAbs&quot;:false},&quot;DecorateInfoW&quot;:{&quot;IsAbs&quot;:true},&quot;DecorateInfoH&quot;:{&quot;IsAbs&quot;:true}}"/>
  <p:tag name="KSO_WM_UNIT_MASK_COLOR_TYPE" val="theme"/>
  <p:tag name="KSO_WM_CHIP_GROUPID" val="5eedbe1ffa6683b8872baa9b"/>
  <p:tag name="KSO_WM_CHIP_XID" val="5eedbe1ffa6683b8872baa9c"/>
  <p:tag name="KSO_WM_UNIT_TEXT_FILL_FORE_SCHEMECOLOR_INDEX_BRIGHTNESS" val="-0.25"/>
  <p:tag name="KSO_WM_UNIT_TEXT_FILL_FORE_SCHEMECOLOR_INDEX" val="13"/>
  <p:tag name="KSO_WM_UNIT_TEXT_FILL_TYPE" val="1"/>
  <p:tag name="KSO_WM_UNIT_VALUE" val="180"/>
  <p:tag name="KSO_WM_TEMPLATE_ASSEMBLE_XID" val="5f3631c4f3f92eac73698697"/>
  <p:tag name="KSO_WM_TEMPLATE_ASSEMBLE_GROUPID" val="5f3631c4f3f92eac73698697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9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SUBTYPE" val="a"/>
  <p:tag name="KSO_WM_UNIT_SUBTYPE" val="a"/>
  <p:tag name="KSO_WM_UNIT_PRESET_TEXT" val="单击此处添加正文，文字是您思想的提炼，请尽量言简意赅的阐述观点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09337_1*f*1"/>
  <p:tag name="KSO_WM_TEMPLATE_CATEGORY" val="diagram"/>
  <p:tag name="KSO_WM_TEMPLATE_INDEX" val="20209337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66"/>
  <p:tag name="KSO_WM_UNIT_SHOW_EDIT_AREA_INDICATION" val="1"/>
  <p:tag name="KSO_WM_CHIP_GROUPID" val="5e6b05596848fb12bee65ac8"/>
  <p:tag name="KSO_WM_CHIP_XID" val="5e6b05596848fb12bee65aca"/>
  <p:tag name="KSO_WM_UNIT_DEC_AREA_ID" val="b54afae771f9426da8641448aa7e65ab"/>
  <p:tag name="KSO_WM_ASSEMBLE_CHIP_INDEX" val="8dd6529b61d34beb84166662cef7ee3a"/>
  <p:tag name="KSO_WM_UNIT_TEXT_FILL_FORE_SCHEMECOLOR_INDEX_BRIGHTNESS" val="0.25"/>
  <p:tag name="KSO_WM_UNIT_TEXT_FILL_FORE_SCHEMECOLOR_INDEX" val="13"/>
  <p:tag name="KSO_WM_UNIT_TEXT_FILL_TYPE" val="1"/>
  <p:tag name="KSO_WM_TEMPLATE_ASSEMBLE_XID" val="5f3631c4f3f92eac73698697"/>
  <p:tag name="KSO_WM_TEMPLATE_ASSEMBLE_GROUPID" val="5f3631c4f3f92eac73698697"/>
</p:tagLst>
</file>

<file path=ppt/tags/tag9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" val="[&quot;topBottom&quot;]"/>
  <p:tag name="KSO_WM_SLIDE_RATIO" val="1.777778"/>
  <p:tag name="KSO_WM_SLIDE_ID" val="diagram20207221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960*486"/>
  <p:tag name="KSO_WM_SLIDE_POSITION" val="0*0"/>
  <p:tag name="KSO_WM_TAG_VERSION" val="1.0"/>
  <p:tag name="KSO_WM_BEAUTIFY_FLAG" val="#wm#"/>
  <p:tag name="KSO_WM_TEMPLATE_CATEGORY" val="diagram"/>
  <p:tag name="KSO_WM_TEMPLATE_INDEX" val="20207221"/>
  <p:tag name="KSO_WM_SLIDE_LAYOUT" val="d_f"/>
  <p:tag name="KSO_WM_SLIDE_LAYOUT_CNT" val="1_2"/>
  <p:tag name="KSO_WM_CHIP_INFOS" val="{&quot;layout_type&quot;:&quot;topbottom&quot;,&quot;tags&quot;:{&quot;style&quot;:[&quot;商务&quot;,&quot;简约&quot;,&quot;文艺清新&quot;,&quot;卡通&quot;,&quot;欧美风&quot;,&quot;黑板风&quot;,&quot;渐变风&quot;,&quot;党政风&quot;]},&quot;slide_type&quot;:[&quot;text&quot;],&quot;aspect_ratio&quot;:&quot;16:9&quot;}"/>
  <p:tag name="KSO_WM_CHIP_FILLPROP" val="[[{&quot;fill_id&quot;:&quot;89345b9e0f9c4a99812d41aa7fa12fb5&quot;,&quot;fill_align&quot;:&quot;cm&quot;,&quot;text_align&quot;:&quot;cm&quot;,&quot;text_direction&quot;:&quot;horizontal&quot;,&quot;chip_types&quot;:[&quot;picture&quot;,&quot;chart&quot;,&quot;table&quot;,&quot;video&quot;]},{&quot;fill_id&quot;:&quot;7a901f12d36049539d45f24547d38d6c&quot;,&quot;fill_align&quot;:&quot;cm&quot;,&quot;text_align&quot;:&quot;cm&quot;,&quot;text_direction&quot;:&quot;horizontal&quot;,&quot;chip_types&quot;:[&quot;text&quot;]},{&quot;fill_id&quot;:&quot;8553724847de40c5b0298dd4603b8e34&quot;,&quot;fill_align&quot;:&quot;cm&quot;,&quot;text_align&quot;:&quot;cm&quot;,&quot;text_direction&quot;:&quot;horizontal&quot;,&quot;chip_types&quot;:[&quot;text&quot;]}],[{&quot;fill_id&quot;:&quot;89345b9e0f9c4a99812d41aa7fa12fb5&quot;,&quot;fill_align&quot;:&quot;cm&quot;,&quot;text_align&quot;:&quot;cm&quot;,&quot;text_direction&quot;:&quot;horizontal&quot;,&quot;chip_types&quot;:[&quot;picture&quot;,&quot;chart&quot;,&quot;table&quot;,&quot;video&quot;]},{&quot;fill_id&quot;:&quot;7a901f12d36049539d45f24547d38d6c&quot;,&quot;fill_align&quot;:&quot;cm&quot;,&quot;text_align&quot;:&quot;cm&quot;,&quot;text_direction&quot;:&quot;horizontal&quot;,&quot;chip_types&quot;:[&quot;header&quot;]},{&quot;fill_id&quot;:&quot;8553724847de40c5b0298dd4603b8e34&quot;,&quot;fill_align&quot;:&quot;cm&quot;,&quot;text_align&quot;:&quot;cm&quot;,&quot;text_direction&quot;:&quot;horizontal&quot;,&quot;chip_types&quot;:[&quot;text&quot;]}]]"/>
  <p:tag name="KSO_WM_CHIP_XID" val="5e9986226b953a2f5c83d002"/>
  <p:tag name="KSO_WM_CHIP_GROUPID" val="5e9d7792dc741d3f2d9ea5a5"/>
  <p:tag name="KSO_WM_SLIDE_BK_DARK_LIGHT" val="2"/>
  <p:tag name="KSO_WM_SLIDE_BACKGROUND_TYPE" val="topBottom"/>
  <p:tag name="KSO_WM_SLIDE_SUPPORT_FEATURE_TYPE" val="0"/>
  <p:tag name="KSO_WM_TEMPLATE_ASSEMBLE_XID" val="5ee1a61aafe44fab1839c510"/>
  <p:tag name="KSO_WM_TEMPLATE_ASSEMBLE_GROUPID" val="5ee1a61aafe44fab1839c510"/>
  <p:tag name="KSO_WM_SLIDE_LAYOUT_INFO" val="{&quot;id&quot;:&quot;2020-06-11T11:34:35&quot;,&quot;maxSize&quot;:{&quot;size1&quot;:68.900000000000006},&quot;minSize&quot;:{&quot;size1&quot;:68.900000000000006},&quot;normalSize&quot;:{&quot;size1&quot;:68.900000000000006},&quot;subLayout&quot;:[{&quot;backgroundInfo&quot;:[{&quot;bottom&quot;:0.032268471999999999,&quot;bottomAbs&quot;:false,&quot;left&quot;:0,&quot;leftAbs&quot;:false,&quot;right&quot;:0,&quot;rightAbs&quot;:false,&quot;top&quot;:0,&quot;topAbs&quot;:false,&quot;type&quot;:&quot;topBottom&quot;}],&quot;id&quot;:&quot;2020-06-11T11:34:35&quot;,&quot;margin&quot;:{&quot;bottom&quot;:1.6929999589920044,&quot;left&quot;:5.0799999237060547,&quot;right&quot;:5.0799999237060547,&quot;top&quot;:1.2699999809265137},&quot;type&quot;:0},{&quot;direction&quot;:1,&quot;id&quot;:&quot;2020-06-11T11:34:35&quot;,&quot;maxSize&quot;:{&quot;size1&quot;:46.223957935969032},&quot;minSize&quot;:{&quot;size1&quot;:46.223957935969032},&quot;normalSize&quot;:{&quot;size1&quot;:46.223957935969032},&quot;subLayout&quot;:[{&quot;id&quot;:&quot;2020-06-11T11:34:35&quot;,&quot;margin&quot;:{&quot;bottom&quot;:2.1170001029968262,&quot;left&quot;:2.1170001029968262,&quot;right&quot;:1.6929999589920044,&quot;top&quot;:0.84700000286102295},&quot;type&quot;:0},{&quot;id&quot;:&quot;2020-06-11T11:34:35&quot;,&quot;margin&quot;:{&quot;bottom&quot;:2.1170001029968262,&quot;left&quot;:1.6929999589920044,&quot;right&quot;:2.1170001029968262,&quot;top&quot;:0.84700000286102295},&quot;type&quot;:0}],&quot;type&quot;:0}],&quot;type&quot;:0}"/>
</p:tagLst>
</file>

<file path=ppt/tags/tag9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BK_DARK_LIGHT" val="2"/>
  <p:tag name="KSO_WM_UNIT_LAYERLEVEL" val="1"/>
  <p:tag name="KSO_WM_TAG_VERSION" val="1.0"/>
  <p:tag name="KSO_WM_BEAUTIFY_FLAG" val="#wm#"/>
  <p:tag name="KSO_WM_UNIT_TYPE" val="i"/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9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SUBTYPE" val="h"/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NDEX" val="0"/>
  <p:tag name="KSO_WM_UNIT_ID" val="_15*i*0"/>
  <p:tag name="KSO_WM_UNIT_BK_DARK_LIGHT" val="2"/>
  <p:tag name="KSO_WM_UNIT_LAYERLEVEL" val="1"/>
  <p:tag name="KSO_WM_TAG_VERSION" val="1.0"/>
  <p:tag name="KSO_WM_BEAUTIFY_FLAG" val="#wm#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9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diagram20207221_1*i*2"/>
  <p:tag name="KSO_WM_TEMPLATE_CATEGORY" val="diagram"/>
  <p:tag name="KSO_WM_TEMPLATE_INDEX" val="20207221"/>
  <p:tag name="KSO_WM_UNIT_LAYERLEVEL" val="1"/>
  <p:tag name="KSO_WM_TAG_VERSION" val="1.0"/>
  <p:tag name="KSO_WM_BEAUTIFY_FLAG" val="#wm#"/>
  <p:tag name="KSO_WM_UNIT_BLOCK" val="0"/>
  <p:tag name="KSO_WM_UNIT_SM_LIMIT_TYPE" val="1"/>
  <p:tag name="KSO_WM_UNIT_DECORATE_INFO" val="{&quot;DecorateInfoX&quot;:{&quot;IsLeft&quot;:false,&quot;IsRight&quot;:false,&quot;IsAbs&quot;:false},&quot;DecorateInfoY&quot;:{&quot;IsTop&quot;:false,&quot;IsBottom&quot;:false,&quot;IsAbs&quot;:false},&quot;DecorateInfoW&quot;:{&quot;IsAbs&quot;:true},&quot;DecorateInfoH&quot;:{&quot;IsAbs&quot;:true}}"/>
  <p:tag name="KSO_WM_CHIP_GROUPID" val="5e9d7792dc741d3f2d9ea5a5"/>
  <p:tag name="KSO_WM_CHIP_XID" val="5e9986226b953a2f5c83d002"/>
  <p:tag name="KSO_WM_UNIT_LINE_FORE_SCHEMECOLOR_INDEX_BRIGHTNESS" val="0.25"/>
  <p:tag name="KSO_WM_UNIT_LINE_FORE_SCHEMECOLOR_INDEX" val="13"/>
  <p:tag name="KSO_WM_UNIT_LINE_FILL_TYPE" val="2"/>
  <p:tag name="KSO_WM_TEMPLATE_ASSEMBLE_XID" val="5ee1a61aafe44fab1839c510"/>
  <p:tag name="KSO_WM_TEMPLATE_ASSEMBLE_GROUPID" val="5ee1a61aafe44fab1839c510"/>
</p:tagLst>
</file>

<file path=ppt/tags/tag9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SUBTYPE" val="a"/>
  <p:tag name="KSO_WM_UNIT_SUBTYPE" val="a"/>
  <p:tag name="KSO_WM_UNIT_PRESET_TEXT" val="添加正文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07221_1*f*1"/>
  <p:tag name="KSO_WM_TEMPLATE_CATEGORY" val="diagram"/>
  <p:tag name="KSO_WM_TEMPLATE_INDEX" val="20207221"/>
  <p:tag name="KSO_WM_UNIT_LAYERLEVEL" val="1"/>
  <p:tag name="KSO_WM_TAG_VERSION" val="1.0"/>
  <p:tag name="KSO_WM_BEAUTIFY_FLAG" val="#wm#"/>
  <p:tag name="KSO_WM_UNIT_DEFAULT_FONT" val="14;20;2"/>
  <p:tag name="KSO_WM_UNIT_BLOCK" val="0"/>
  <p:tag name="KSO_WM_CHIP_GROUPID" val="5e6b05596848fb12bee65ac8"/>
  <p:tag name="KSO_WM_CHIP_XID" val="5e6b05596848fb12bee65aca"/>
  <p:tag name="KSO_WM_UNIT_DEC_AREA_ID" val="c05aba1bd39349e0950d460c153035e7"/>
  <p:tag name="KSO_WM_ASSEMBLE_CHIP_INDEX" val="17daa0a4c0ed46e5853808df3d407bc4"/>
  <p:tag name="KSO_WM_UNIT_TEXT_FILL_FORE_SCHEMECOLOR_INDEX_BRIGHTNESS" val="0.25"/>
  <p:tag name="KSO_WM_UNIT_TEXT_FILL_FORE_SCHEMECOLOR_INDEX" val="13"/>
  <p:tag name="KSO_WM_UNIT_TEXT_FILL_TYPE" val="1"/>
  <p:tag name="KSO_WM_UNIT_VALUE" val="20"/>
  <p:tag name="KSO_WM_TEMPLATE_ASSEMBLE_XID" val="5ee1a61aafe44fab1839c510"/>
  <p:tag name="KSO_WM_TEMPLATE_ASSEMBLE_GROUPID" val="5ee1a61aafe44fab1839c510"/>
</p:tagLst>
</file>

<file path=ppt/tags/tag9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SUBTYPE" val="a"/>
  <p:tag name="KSO_WM_UNIT_SUBTYPE" val="a"/>
  <p:tag name="KSO_WM_UNIT_PRESET_TEXT" val="添加正文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2"/>
  <p:tag name="KSO_WM_UNIT_ID" val="diagram20207221_1*f*2"/>
  <p:tag name="KSO_WM_TEMPLATE_CATEGORY" val="diagram"/>
  <p:tag name="KSO_WM_TEMPLATE_INDEX" val="20207221"/>
  <p:tag name="KSO_WM_UNIT_LAYERLEVEL" val="1"/>
  <p:tag name="KSO_WM_TAG_VERSION" val="1.0"/>
  <p:tag name="KSO_WM_BEAUTIFY_FLAG" val="#wm#"/>
  <p:tag name="KSO_WM_UNIT_DEFAULT_FONT" val="14;20;2"/>
  <p:tag name="KSO_WM_UNIT_BLOCK" val="0"/>
  <p:tag name="KSO_WM_CHIP_GROUPID" val="5e6b05596848fb12bee65ac8"/>
  <p:tag name="KSO_WM_CHIP_XID" val="5e6b05596848fb12bee65aca"/>
  <p:tag name="KSO_WM_UNIT_DEC_AREA_ID" val="92375dc5321e43c88bd3d1d37debab11"/>
  <p:tag name="KSO_WM_ASSEMBLE_CHIP_INDEX" val="e47a4f34115c4e56ae8be3505878077b"/>
  <p:tag name="KSO_WM_UNIT_TEXT_FILL_FORE_SCHEMECOLOR_INDEX_BRIGHTNESS" val="0.25"/>
  <p:tag name="KSO_WM_UNIT_TEXT_FILL_FORE_SCHEMECOLOR_INDEX" val="13"/>
  <p:tag name="KSO_WM_UNIT_TEXT_FILL_TYPE" val="1"/>
  <p:tag name="KSO_WM_UNIT_VALUE" val="20"/>
  <p:tag name="KSO_WM_TEMPLATE_ASSEMBLE_XID" val="5ee1a61aafe44fab1839c510"/>
  <p:tag name="KSO_WM_TEMPLATE_ASSEMBLE_GROUPID" val="5ee1a61aafe44fab1839c510"/>
</p:tagLst>
</file>

<file path=ppt/tags/tag9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3373.803149606299,&quot;width&quot;:9013.4440944881881}"/>
</p:tagLst>
</file>

<file path=ppt/tags/tag9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3437.8614173228348,&quot;width&quot;:9288.4393700787405}"/>
</p:tagLst>
</file>

<file path=ppt/tags/tag9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" val="[&quot;general&quot;]"/>
  <p:tag name="KSO_WM_SLIDE_RATIO" val="1.777778"/>
  <p:tag name="KSO_WM_SLIDE_ID" val="diagram20209275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924*540"/>
  <p:tag name="KSO_WM_SLIDE_POSITION" val="0*0"/>
  <p:tag name="KSO_WM_TAG_VERSION" val="1.0"/>
  <p:tag name="KSO_WM_BEAUTIFY_FLAG" val="#wm#"/>
  <p:tag name="KSO_WM_TEMPLATE_CATEGORY" val="diagram"/>
  <p:tag name="KSO_WM_TEMPLATE_INDEX" val="20209275"/>
  <p:tag name="KSO_WM_SLIDE_LAYOUT" val="a_d"/>
  <p:tag name="KSO_WM_SLIDE_LAYOUT_CNT" val="1_2"/>
  <p:tag name="KSO_WM_CHIP_INFOS" val="{&quot;layout_type&quot;:&quot;leftright&quot;,&quot;tags&quot;:{&quot;style&quot;:[&quot;商务&quot;,&quot;简约&quot;,&quot;文艺清新&quot;,&quot;中国风&quot;,&quot;卡通&quot;,&quot;欧美风&quot;,&quot;黑板风&quot;,&quot;渐变风&quot;,&quot;党政风&quot;]},&quot;slide_type&quot;:[&quot;text&quot;],&quot;aspect_ratio&quot;:&quot;16:9&quot;}"/>
  <p:tag name="KSO_WM_CHIP_FILLPROP" val="[[{&quot;fill_id&quot;:&quot;7368d924d8834938a5657b5971117650&quot;,&quot;fill_align&quot;:&quot;cm&quot;,&quot;text_align&quot;:&quot;cm&quot;,&quot;text_direction&quot;:&quot;horizontal&quot;,&quot;chip_types&quot;:[&quot;picture&quot;],&quot;support_features&quot;:[&quot;collage&quot;]},{&quot;fill_id&quot;:&quot;e006a14fd9b24caaa59fba1b56fc0dc7&quot;,&quot;fill_align&quot;:&quot;lm&quot;,&quot;text_align&quot;:&quot;lm&quot;,&quot;text_direction&quot;:&quot;horizontal&quot;,&quot;chip_types&quot;:[&quot;header&quot;]},{&quot;fill_id&quot;:&quot;99bfd099682846d692a3807cf321a332&quot;,&quot;fill_align&quot;:&quot;lm&quot;,&quot;text_align&quot;:&quot;lm&quot;,&quot;text_direction&quot;:&quot;horizontal&quot;,&quot;chip_types&quot;:[&quot;diagram&quot;,&quot;text&quot;,&quot;picture&quot;,&quot;chart&quot;,&quot;table&quot;]}]]"/>
  <p:tag name="KSO_WM_CHIP_XID" val="5f0e75e18050c250ba65b23c"/>
  <p:tag name="KSO_WM_CHIP_GROUPID" val="5f0e75e18050c250ba65b23b"/>
  <p:tag name="KSO_WM_SLIDE_BK_DARK_LIGHT" val="2"/>
  <p:tag name="KSO_WM_SLIDE_BACKGROUND_TYPE" val="general"/>
  <p:tag name="KSO_WM_SLIDE_SUPPORT_FEATURE_TYPE" val="0"/>
  <p:tag name="KSO_WM_TEMPLATE_ASSEMBLE_XID" val="5f1506058050c250ba65d2f0"/>
  <p:tag name="KSO_WM_TEMPLATE_ASSEMBLE_GROUPID" val="5f1506058050c250ba65d2f0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direction&quot;:1,&quot;id&quot;:&quot;2020-07-20T10:48:37&quot;,&quot;maxSize&quot;:{&quot;size1&quot;:58.700000000000003},&quot;minSize&quot;:{&quot;size1&quot;:58.700000000000003},&quot;normalSize&quot;:{&quot;size1&quot;:58.700000000000003},&quot;subLayout&quot;:[{&quot;id&quot;:&quot;2020-07-20T10:48:37&quot;,&quot;margin&quot;:{&quot;bottom&quot;:0,&quot;left&quot;:0,&quot;right&quot;:3.3870000839233398,&quot;top&quot;:0},&quot;type&quot;:0},{&quot;id&quot;:&quot;2020-07-20T10:48:37&quot;,&quot;maxSize&quot;:{&quot;size1&quot;:24.399628171488573},&quot;minSize&quot;:{&quot;size1&quot;:24.299628171488575},&quot;normalSize&quot;:{&quot;size1&quot;:24.399628171488573},&quot;subLayout&quot;:[{&quot;id&quot;:&quot;2020-07-20T10:48:37&quot;,&quot;margin&quot;:{&quot;bottom&quot;:0.026000002399086952,&quot;left&quot;:0.026000002399086952,&quot;right&quot;:1.2699999809265137,&quot;top&quot;:1.2699999809265137},&quot;type&quot;:0},{&quot;id&quot;:&quot;2020-07-20T10:48:37&quot;,&quot;margin&quot;:{&quot;bottom&quot;:1.6929999589920044,&quot;left&quot;:0.026000002399086952,&quot;right&quot;:1.2699999809265137,&quot;top&quot;:2.1170001029968262},&quot;type&quot;:0}],&quot;type&quot;:0}],&quot;type&quot;:0}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9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SUBTYPE" val="h"/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NDEX" val="0"/>
  <p:tag name="KSO_WM_UNIT_ID" val="_12*i*0"/>
  <p:tag name="KSO_WM_UNIT_BK_DARK_LIGHT" val="2"/>
  <p:tag name="KSO_WM_UNIT_LAYERLEVEL" val="1"/>
  <p:tag name="KSO_WM_TAG_VERSION" val="1.0"/>
  <p:tag name="KSO_WM_BEAUTIFY_FLAG" val="#wm#"/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9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diagram20209275_1*i*1"/>
  <p:tag name="KSO_WM_TEMPLATE_CATEGORY" val="diagram"/>
  <p:tag name="KSO_WM_TEMPLATE_INDEX" val="20209275"/>
  <p:tag name="KSO_WM_UNIT_INDEX" val="1"/>
  <p:tag name="KSO_WM_UNIT_BLOCK" val="0"/>
  <p:tag name="KSO_WM_UNIT_SM_LIMIT_TYPE" val="1"/>
  <p:tag name="KSO_WM_UNIT_DEC_AREA_ID" val="f4cfcd21f37c4688897bee1ea04df356"/>
  <p:tag name="KSO_WM_UNIT_DECORATE_INFO" val="{&quot;ReferentInfo&quot;:{&quot;X&quot;:{&quot;Pos&quot;:0},&quot;Y&quot;:{&quot;Pos&quot;:0}},&quot;DecorateInfoX&quot;:{&quot;Pos&quot;:0,&quot;IsAbs&quot;:false},&quot;DecorateInfoY&quot;:{&quot;Pos&quot;:0,&quot;IsAbs&quot;:false},&quot;DecorateInfoW&quot;:{&quot;IsAbs&quot;:true},&quot;DecorateInfoH&quot;:{&quot;IsAbs&quot;:true}}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CHIP_GROUPID" val="5f0e75e18050c250ba65b23b"/>
  <p:tag name="KSO_WM_CHIP_XID" val="5f0e75e18050c250ba65b23c"/>
  <p:tag name="KSO_WM_UNIT_FILL_FORE_SCHEMECOLOR_INDEX_BRIGHTNESS" val="0"/>
  <p:tag name="KSO_WM_UNIT_FILL_FORE_SCHEMECOLOR_INDEX" val="5"/>
  <p:tag name="KSO_WM_UNIT_FILL_TYPE" val="1"/>
  <p:tag name="KSO_WM_UNIT_VALUE" val="50"/>
  <p:tag name="KSO_WM_TEMPLATE_ASSEMBLE_XID" val="5f1506058050c250ba65d2f0"/>
  <p:tag name="KSO_WM_TEMPLATE_ASSEMBLE_GROUPID" val="5f1506058050c250ba65d2f0"/>
</p:tagLst>
</file>

<file path=ppt/tags/tag9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VALUE" val="1904*1650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diagram20209275_1*d*1"/>
  <p:tag name="KSO_WM_TEMPLATE_CATEGORY" val="diagram"/>
  <p:tag name="KSO_WM_TEMPLATE_INDEX" val="20209275"/>
  <p:tag name="KSO_WM_UNIT_LAYERLEVEL" val="1"/>
  <p:tag name="KSO_WM_TAG_VERSION" val="1.0"/>
  <p:tag name="KSO_WM_BEAUTIFY_FLAG" val="#wm#"/>
  <p:tag name="KSO_WM_CHIP_GROUPID" val="5e7310da9a230a26b9e88a19"/>
  <p:tag name="KSO_WM_CHIP_XID" val="5e7310da9a230a26b9e88a1a"/>
  <p:tag name="KSO_WM_UNIT_DEC_AREA_ID" val="bd97837406b94e36bc6cf7bfa8a98148"/>
  <p:tag name="KSO_WM_ASSEMBLE_CHIP_INDEX" val="07226d6c65e14b9f804e37a6df6079bb"/>
  <p:tag name="KSO_WM_UNIT_PLACING_PICTURE" val="07226d6c65e14b9f804e37a6df6079bb"/>
  <p:tag name="KSO_WM_TEMPLATE_ASSEMBLE_XID" val="5f1506058050c250ba65d2f0"/>
  <p:tag name="KSO_WM_TEMPLATE_ASSEMBLE_GROUPID" val="5f1506058050c250ba65d2f0"/>
  <p:tag name="KSO_WM_UNIT_PICTURE_CLIP_FLAG" val="0"/>
  <p:tag name="KSO_WM_UNIT_PLACING_PICTURE_USER_VIEWPORT" val="{&quot;height&quot;:10800.080314960629,&quot;width&quot;:9360.0755905511814}"/>
</p:tagLst>
</file>

<file path=ppt/tags/tag9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09275_1*a*1"/>
  <p:tag name="KSO_WM_TEMPLATE_CATEGORY" val="diagram"/>
  <p:tag name="KSO_WM_TEMPLATE_INDEX" val="20209275"/>
  <p:tag name="KSO_WM_UNIT_LAYERLEVEL" val="1"/>
  <p:tag name="KSO_WM_TAG_VERSION" val="1.0"/>
  <p:tag name="KSO_WM_BEAUTIFY_FLAG" val="#wm#"/>
  <p:tag name="KSO_WM_UNIT_PRESET_TEXT" val="单击添加大标题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bb4baf1dd58c42888bc333a88a639fe7"/>
  <p:tag name="KSO_WM_ASSEMBLE_CHIP_INDEX" val="cfdd8b47842545d1a4118ca3710e26e7"/>
  <p:tag name="KSO_WM_UNIT_TEXT_FILL_FORE_SCHEMECOLOR_INDEX_BRIGHTNESS" val="0"/>
  <p:tag name="KSO_WM_UNIT_TEXT_FILL_FORE_SCHEMECOLOR_INDEX" val="13"/>
  <p:tag name="KSO_WM_UNIT_TEXT_FILL_TYPE" val="1"/>
  <p:tag name="KSO_WM_TEMPLATE_ASSEMBLE_XID" val="5f1506058050c250ba65d2f0"/>
  <p:tag name="KSO_WM_TEMPLATE_ASSEMBLE_GROUPID" val="5f1506058050c250ba65d2f0"/>
  <p:tag name="KSO_WM_UNIT_SMARTLAYOUT_COMPRESS_INFO" val="{&#10;    &quot;id&quot;: &quot;2020-07-20T10:48:37&quot;,&#10;    &quot;max&quot;: 6.2209842100646284,&#10;    &quot;topChanged&quot;: 6.2209448818897641&#10;}&#10;"/>
  <p:tag name="KSO_WM_UNIT_LAST_MAX_FONTSIZE" val="800"/>
</p:tagLst>
</file>

<file path=ppt/tags/tag9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diagram20209275_1*i*2"/>
  <p:tag name="KSO_WM_TEMPLATE_CATEGORY" val="diagram"/>
  <p:tag name="KSO_WM_TEMPLATE_INDEX" val="20209275"/>
  <p:tag name="KSO_WM_UNIT_INDEX" val="2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BLOCK" val="0"/>
  <p:tag name="KSO_WM_UNIT_SM_LIMIT_TYPE" val="0"/>
  <p:tag name="KSO_WM_UNIT_DEC_AREA_ID" val="dcac3992bd6d497e9402d26c41a2d837"/>
  <p:tag name="KSO_WM_UNIT_DECORATE_INFO" val="{&quot;DecorateInfoH&quot;:{&quot;IsAbs&quot;:true},&quot;DecorateInfoW&quot;:{&quot;IsAbs&quot;:true},&quot;DecorateInfoX&quot;:{&quot;IsAbs&quot;:true,&quot;Pos&quot;:2},&quot;DecorateInfoY&quot;:{&quot;IsAbs&quot;:true,&quot;Pos&quot;:0},&quot;ReferentInfo&quot;:{&quot;Id&quot;:&quot;bb4baf1dd58c42888bc333a88a639fe7&quot;,&quot;X&quot;:{&quot;Pos&quot;:2},&quot;Y&quot;:{&quot;Pos&quot;:2}}}"/>
  <p:tag name="KSO_WM_CHIP_GROUPID" val="5f0e75e18050c250ba65b23b"/>
  <p:tag name="KSO_WM_CHIP_XID" val="5f0e75e18050c250ba65b23c"/>
  <p:tag name="KSO_WM_UNIT_FILL_FORE_SCHEMECOLOR_INDEX_BRIGHTNESS" val="0"/>
  <p:tag name="KSO_WM_UNIT_FILL_FORE_SCHEMECOLOR_INDEX" val="5"/>
  <p:tag name="KSO_WM_UNIT_FILL_TYPE" val="1"/>
  <p:tag name="KSO_WM_UNIT_VALUE" val="22"/>
  <p:tag name="KSO_WM_TEMPLATE_ASSEMBLE_XID" val="5f1506058050c250ba65d2f0"/>
  <p:tag name="KSO_WM_TEMPLATE_ASSEMBLE_GROUPID" val="5f1506058050c250ba65d2f0"/>
</p:tagLst>
</file>

<file path=ppt/tags/tag9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" val="[&quot;general&quot;]"/>
  <p:tag name="KSO_WM_SLIDE_RATIO" val="1.777778"/>
  <p:tag name="KSO_WM_SLIDE_ID" val="diagram20206388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960*492"/>
  <p:tag name="KSO_WM_SLIDE_POSITION" val="0*23"/>
  <p:tag name="KSO_WM_TAG_VERSION" val="1.0"/>
  <p:tag name="KSO_WM_BEAUTIFY_FLAG" val="#wm#"/>
  <p:tag name="KSO_WM_TEMPLATE_CATEGORY" val="diagram"/>
  <p:tag name="KSO_WM_TEMPLATE_INDEX" val="20206388"/>
  <p:tag name="KSO_WM_SLIDE_LAYOUT" val="a_d"/>
  <p:tag name="KSO_WM_SLIDE_LAYOUT_CNT" val="1_1"/>
  <p:tag name="KSO_WM_CHIP_INFOS" val="{&quot;layout_type&quot;:&quot;full&quot;,&quot;tags&quot;:{&quot;style&quot;:[&quot;商务&quot;,&quot;简约&quot;,&quot;文艺清新&quot;,&quot;卡通&quot;,&quot;欧美风&quot;,&quot;黑板风&quot;,&quot;渐变风&quot;]},&quot;slide_type&quot;:[&quot;text&quot;],&quot;aspect_ratio&quot;:&quot;16:9&quot;}"/>
  <p:tag name="KSO_WM_CHIP_FILLPROP" val="[[{&quot;fill_id&quot;:&quot;89089b1462d74639b0400149bfd4ee36&quot;,&quot;fill_align&quot;:&quot;cm&quot;,&quot;text_align&quot;:&quot;cm&quot;,&quot;text_direction&quot;:&quot;horizontal&quot;,&quot;chip_types&quot;:[&quot;picture&quot;]},{&quot;fill_id&quot;:&quot;dbcbd2b6a8ed48368bb426bf1cc45816&quot;,&quot;fill_align&quot;:&quot;cm&quot;,&quot;text_align&quot;:&quot;cm&quot;,&quot;text_direction&quot;:&quot;horizontal&quot;,&quot;chip_types&quot;:[&quot;header&quot;]}],[{&quot;fill_id&quot;:&quot;89089b1462d74639b0400149bfd4ee36&quot;,&quot;fill_align&quot;:&quot;cm&quot;,&quot;text_align&quot;:&quot;cm&quot;,&quot;text_direction&quot;:&quot;horizontal&quot;,&quot;chip_types&quot;:[&quot;picture&quot;]},{&quot;fill_id&quot;:&quot;dbcbd2b6a8ed48368bb426bf1cc45816&quot;,&quot;fill_align&quot;:&quot;lm&quot;,&quot;text_align&quot;:&quot;lm&quot;,&quot;text_direction&quot;:&quot;horizontal&quot;,&quot;chip_types&quot;:[&quot;text&quot;]}]]"/>
  <p:tag name="KSO_WM_CHIP_XID" val="5ea64430660c33b3b8e6a621"/>
  <p:tag name="KSO_WM_CHIP_GROUPID" val="5eb27342b578bff8f7541e2b"/>
  <p:tag name="KSO_WM_SLIDE_BK_DARK_LIGHT" val="2"/>
  <p:tag name="KSO_WM_SLIDE_BACKGROUND_TYPE" val="general"/>
  <p:tag name="KSO_WM_SLIDE_SUPPORT_FEATURE_TYPE" val="0"/>
  <p:tag name="KSO_WM_TEMPLATE_ASSEMBLE_XID" val="5eeccd1aa758c1ec0b708da8"/>
  <p:tag name="KSO_WM_TEMPLATE_ASSEMBLE_GROUPID" val="5eeccd1aa758c1ec0b708da8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id&quot;:&quot;2020-06-19T22:35:36&quot;,&quot;maxSize&quot;:{&quot;size1&quot;:11.1},&quot;minSize&quot;:{&quot;size1&quot;:11.1},&quot;normalSize&quot;:{&quot;size1&quot;:11.1},&quot;subLayout&quot;:[{&quot;id&quot;:&quot;2020-06-19T22:35:36&quot;,&quot;type&quot;:0},{&quot;id&quot;:&quot;2020-06-19T22:35:36&quot;,&quot;margin&quot;:{&quot;bottom&quot;:3.809999942779541,&quot;left&quot;:2.1170001029968262,&quot;right&quot;:2.1170001029968262,&quot;top&quot;:10.159999847412109},&quot;type&quot;:0}],&quot;type&quot;:0}"/>
</p:tagLst>
</file>

<file path=ppt/tags/tag9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SUBTYPE" val="h"/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NDEX" val="0"/>
  <p:tag name="KSO_WM_UNIT_ID" val="_12*i*0"/>
  <p:tag name="KSO_WM_UNIT_BK_DARK_LIGHT" val="2"/>
  <p:tag name="KSO_WM_UNIT_LAYERLEVEL" val="1"/>
  <p:tag name="KSO_WM_TAG_VERSION" val="1.0"/>
  <p:tag name="KSO_WM_BEAUTIFY_FLAG" val="#wm#"/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9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09275_1*a*1"/>
  <p:tag name="KSO_WM_TEMPLATE_CATEGORY" val="diagram"/>
  <p:tag name="KSO_WM_TEMPLATE_INDEX" val="20209275"/>
  <p:tag name="KSO_WM_UNIT_LAYERLEVEL" val="1"/>
  <p:tag name="KSO_WM_TAG_VERSION" val="1.0"/>
  <p:tag name="KSO_WM_BEAUTIFY_FLAG" val="#wm#"/>
  <p:tag name="KSO_WM_UNIT_PRESET_TEXT" val="单击添加大标题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bb4baf1dd58c42888bc333a88a639fe7"/>
  <p:tag name="KSO_WM_ASSEMBLE_CHIP_INDEX" val="cfdd8b47842545d1a4118ca3710e26e7"/>
  <p:tag name="KSO_WM_UNIT_TEXT_FILL_FORE_SCHEMECOLOR_INDEX_BRIGHTNESS" val="0"/>
  <p:tag name="KSO_WM_UNIT_TEXT_FILL_FORE_SCHEMECOLOR_INDEX" val="13"/>
  <p:tag name="KSO_WM_UNIT_TEXT_FILL_TYPE" val="1"/>
  <p:tag name="KSO_WM_TEMPLATE_ASSEMBLE_XID" val="5f1506058050c250ba65d2f0"/>
  <p:tag name="KSO_WM_TEMPLATE_ASSEMBLE_GROUPID" val="5f1506058050c250ba65d2f0"/>
  <p:tag name="KSO_WM_UNIT_SMARTLAYOUT_COMPRESS_INFO" val="{&#10;    &quot;id&quot;: &quot;2020-07-20T10:48:37&quot;,&#10;    &quot;max&quot;: 6.2209842100646284,&#10;    &quot;topChanged&quot;: 6.2209448818897641&#10;}&#10;"/>
  <p:tag name="KSO_WM_UNIT_LAST_MAX_FONTSIZE" val="800"/>
</p:tagLst>
</file>

<file path=ppt/tags/tag9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5020,&quot;width&quot;:10800}"/>
</p:tagLst>
</file>

<file path=ppt/tags/tag9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3255ab69-df80-48b0-a07e-8fa989d685f1}"/>
  <p:tag name="TABLE_EMPHASIZE_COLOR" val="1541319"/>
  <p:tag name="TABLE_SKINIDX" val="0"/>
  <p:tag name="TABLE_COLORIDX" val="d"/>
  <p:tag name="TABLE_COLOR_RGB" val="0x000000*0xFFFFFF*0x212121*0xFFFFFF*0x1784C7*0x1BA8C9*0x22C29C*0x91CE24*0xF4B720*0xDA542A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9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NOCLEAR" val="0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01597_1*a*1"/>
  <p:tag name="KSO_WM_TEMPLATE_CATEGORY" val="diagram"/>
  <p:tag name="KSO_WM_TEMPLATE_INDEX" val="20201597"/>
  <p:tag name="KSO_WM_UNIT_LAYERLEVEL" val="1"/>
  <p:tag name="KSO_WM_TAG_VERSION" val="1.0"/>
  <p:tag name="KSO_WM_BEAUTIFY_FLAG" val="#wm#"/>
  <p:tag name="KSO_WM_UNIT_PRESET_TEXT" val="点击添加标题内容"/>
  <p:tag name="KSO_WM_UNIT_ISNUMDGMTITLE" val="0"/>
</p:tagLst>
</file>

<file path=ppt/tags/tag9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NOCLEAR" val="0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01597_1*a*1"/>
  <p:tag name="KSO_WM_TEMPLATE_CATEGORY" val="diagram"/>
  <p:tag name="KSO_WM_TEMPLATE_INDEX" val="20201597"/>
  <p:tag name="KSO_WM_UNIT_LAYERLEVEL" val="1"/>
  <p:tag name="KSO_WM_TAG_VERSION" val="1.0"/>
  <p:tag name="KSO_WM_BEAUTIFY_FLAG" val="#wm#"/>
  <p:tag name="KSO_WM_UNIT_PRESET_TEXT" val="点击添加标题内容"/>
  <p:tag name="KSO_WM_UNIT_ISNUMDGMTITLE" val="0"/>
</p:tagLst>
</file>

<file path=ppt/tags/tag9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diagram20201597_1"/>
  <p:tag name="KSO_WM_TEMPLATE_SUBCATEGORY" val="0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886*451"/>
  <p:tag name="KSO_WM_SLIDE_POSITION" val="37*40"/>
  <p:tag name="KSO_WM_TAG_VERSION" val="1.0"/>
  <p:tag name="KSO_WM_BEAUTIFY_FLAG" val="#wm#"/>
  <p:tag name="KSO_WM_TEMPLATE_CATEGORY" val="diagram"/>
  <p:tag name="KSO_WM_TEMPLATE_INDEX" val="20201597"/>
  <p:tag name="KSO_WM_SLIDE_LAYOUT" val="a_d"/>
  <p:tag name="KSO_WM_SLIDE_LAYOUT_CNT" val="1_4"/>
  <p:tag name="KSO_WM_SLIDE_RATIO" val="1.777778"/>
  <p:tag name="KSO_WM_CHIP_INFOS" val="{&quot;layout_type&quot;:&quot;topbottom&quot;,&quot;tags&quot;:{&quot;style&quot;:[&quot;商务&quot;,&quot;简约&quot;,&quot;文艺清新&quot;,&quot;中国风&quot;,&quot;卡通&quot;,&quot;欧美风&quot;,&quot;黑板风&quot;,&quot;渐变风&quot;,&quot;党政风&quot;]},&quot;slide_type&quot;:[&quot;text&quot;],&quot;aspect_ratio&quot;:&quot;16:9&quot;}"/>
  <p:tag name="KSO_WM_CHIP_FILLPROP" val="[[{&quot;fill_id&quot;:&quot;cf10bc7cdb0c4d39b7a209a48c665fd2&quot;,&quot;fill_align&quot;:&quot;cm&quot;,&quot;text_align&quot;:&quot;cm&quot;,&quot;text_direction&quot;:&quot;horizontal&quot;,&quot;chip_types&quot;:[&quot;header&quot;]},{&quot;fill_id&quot;:&quot;560f7508d1244e79a967d26269facfa8&quot;,&quot;fill_align&quot;:&quot;cm&quot;,&quot;text_align&quot;:&quot;cm&quot;,&quot;text_direction&quot;:&quot;horizontal&quot;,&quot;chip_types&quot;:[&quot;diagram&quot;,&quot;pictext&quot;,&quot;picture&quot;,&quot;chart&quot;,&quot;table&quot;,&quot;video&quot;]}],[{&quot;fill_id&quot;:&quot;cf10bc7cdb0c4d39b7a209a48c665fd2&quot;,&quot;fill_align&quot;:&quot;lm&quot;,&quot;text_align&quot;:&quot;lm&quot;,&quot;text_direction&quot;:&quot;horizontal&quot;,&quot;chip_types&quot;:[&quot;header&quot;]},{&quot;fill_id&quot;:&quot;560f7508d1244e79a967d26269facfa8&quot;,&quot;fill_align&quot;:&quot;lm&quot;,&quot;text_align&quot;:&quot;lm&quot;,&quot;text_direction&quot;:&quot;horizontal&quot;,&quot;chip_types&quot;:[&quot;text&quot;]}]]"/>
  <p:tag name="KSO_WM_SLIDE_BACKGROUND" val="[&quot;general&quot;]"/>
  <p:tag name="KSO_WM_CHIP_XID" val="5ef20c2fa491bb0086638b1c"/>
  <p:tag name="KSO_WM_CHIP_GROUPID" val="5ef20c2fa491bb0086638b1b"/>
  <p:tag name="KSO_WM_SLIDE_BK_DARK_LIGHT" val="2"/>
  <p:tag name="KSO_WM_SLIDE_BACKGROUND_TYPE" val="general"/>
  <p:tag name="KSO_WM_SLIDE_SUPPORT_FEATURE_TYPE" val="0"/>
  <p:tag name="KSO_WM_TEMPLATE_ASSEMBLE_XID" val="5ef53ffdea5a3ac527a18970"/>
  <p:tag name="KSO_WM_TEMPLATE_ASSEMBLE_GROUPID" val="5ef53ffdea5a3ac527a18970"/>
</p:tagLst>
</file>

<file path=ppt/tags/tag9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SUBTYPE" val="h"/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NDEX" val="0"/>
  <p:tag name="KSO_WM_UNIT_ID" val="_12*i*0"/>
  <p:tag name="KSO_WM_UNIT_BK_DARK_LIGHT" val="2"/>
  <p:tag name="KSO_WM_UNIT_LAYERLEVEL" val="1"/>
  <p:tag name="KSO_WM_TAG_VERSION" val="1.0"/>
  <p:tag name="KSO_WM_BEAUTIFY_FLAG" val="#wm#"/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9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NOCLEAR" val="0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01597_1*a*1"/>
  <p:tag name="KSO_WM_TEMPLATE_CATEGORY" val="diagram"/>
  <p:tag name="KSO_WM_TEMPLATE_INDEX" val="20201597"/>
  <p:tag name="KSO_WM_UNIT_LAYERLEVEL" val="1"/>
  <p:tag name="KSO_WM_TAG_VERSION" val="1.0"/>
  <p:tag name="KSO_WM_BEAUTIFY_FLAG" val="#wm#"/>
  <p:tag name="KSO_WM_UNIT_PRESET_TEXT" val="点击添加标题内容"/>
  <p:tag name="KSO_WM_UNIT_ISNUMDGMTITLE" val="0"/>
</p:tagLst>
</file>

<file path=ppt/tags/tag9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id&quot;:&quot;2020-06-26T09:50:54&quot;,&quot;maxSize&quot;:{&quot;size1&quot;:22.199606375306569},&quot;minSize&quot;:{&quot;size1&quot;:22.199606375306569},&quot;normalSize&quot;:{&quot;size1&quot;:22.199606375306569},&quot;subLayout&quot;:[{&quot;id&quot;:&quot;2020-06-26T09:50:54&quot;,&quot;margin&quot;:{&quot;bottom&quot;:0.42300000786781311,&quot;left&quot;:2.5399999618530273,&quot;right&quot;:2.5399999618530273,&quot;top&quot;:1.6929999589920044},&quot;type&quot;:0},{&quot;direction&quot;:1,&quot;id&quot;:&quot;2020-06-26T09:50:54&quot;,&quot;maxSize&quot;:{&quot;size1&quot;:67.499725023905441},&quot;minSize&quot;:{&quot;size1&quot;:67.499725023905441},&quot;normalSize&quot;:{&quot;size1&quot;:67.499725023905441},&quot;subLayout&quot;:[{&quot;id&quot;:&quot;2020-06-26T09:50:54&quot;,&quot;margin&quot;:{&quot;bottom&quot;:1.6929999589920044,&quot;left&quot;:2.5399999618530273,&quot;right&quot;:0.42300000786781311,&quot;top&quot;:0.42300000786781311},&quot;type&quot;:0},{&quot;id&quot;:&quot;2020-06-26T09:50:54&quot;,&quot;margin&quot;:{&quot;bottom&quot;:1.6929999589920044,&quot;left&quot;:0.42399996519088745,&quot;right&quot;:2.5399999618530273,&quot;top&quot;:0.42300000786781311},&quot;type&quot;:0}],&quot;type&quot;:0}],&quot;type&quot;:0}"/>
  <p:tag name="KSO_WM_SLIDE_BACKGROUND" val="[&quot;general&quot;]"/>
  <p:tag name="KSO_WM_SLIDE_RATIO" val="1.777778"/>
  <p:tag name="KSO_WM_SLIDE_ID" val="diagram20208692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816*444"/>
  <p:tag name="KSO_WM_SLIDE_POSITION" val="72*48"/>
  <p:tag name="KSO_WM_TAG_VERSION" val="1.0"/>
  <p:tag name="KSO_WM_BEAUTIFY_FLAG" val="#wm#"/>
  <p:tag name="KSO_WM_TEMPLATE_CATEGORY" val="diagram"/>
  <p:tag name="KSO_WM_TEMPLATE_INDEX" val="20208692"/>
  <p:tag name="KSO_WM_SLIDE_LAYOUT" val="a_d_f"/>
  <p:tag name="KSO_WM_SLIDE_LAYOUT_CNT" val="1_1_1"/>
  <p:tag name="KSO_WM_CHIP_INFOS" val="{&quot;layout_type&quot;:&quot;topbottom&quot;,&quot;tags&quot;:{&quot;style&quot;:[&quot;商务&quot;,&quot;简约&quot;,&quot;文艺清新&quot;,&quot;中国风&quot;,&quot;卡通&quot;,&quot;欧美风&quot;,&quot;黑板风&quot;,&quot;渐变风&quot;,&quot;党政风&quot;]},&quot;slide_type&quot;:[&quot;text&quot;],&quot;aspect_ratio&quot;:&quot;16:9&quot;}"/>
  <p:tag name="KSO_WM_CHIP_FILLPROP" val="[[{&quot;fill_id&quot;:&quot;111c4d8e53a34fe79852e81ef1ecda9c&quot;,&quot;fill_align&quot;:&quot;lm&quot;,&quot;text_align&quot;:&quot;lm&quot;,&quot;text_direction&quot;:&quot;horizontal&quot;,&quot;chip_types&quot;:[&quot;header&quot;]},{&quot;fill_id&quot;:&quot;16c5d9edb4ac4c588160504a32b9781f&quot;,&quot;fill_align&quot;:&quot;cm&quot;,&quot;text_align&quot;:&quot;lm&quot;,&quot;text_direction&quot;:&quot;horizontal&quot;,&quot;chip_types&quot;:[&quot;diagram&quot;,&quot;pictext&quot;,&quot;picture&quot;,&quot;chart&quot;,&quot;table&quot;,&quot;video&quot;],&quot;support_features&quot;:[&quot;collage&quot;,&quot;carousel&quot;,&quot;creativecrop&quot;]},{&quot;fill_id&quot;:&quot;3302167955f748bf98630cf3409698cd&quot;,&quot;fill_align&quot;:&quot;lm&quot;,&quot;text_align&quot;:&quot;lm&quot;,&quot;text_direction&quot;:&quot;horizontal&quot;,&quot;chip_types&quot;:[&quot;text&quot;,&quot;picture&quot;]}]]"/>
  <p:tag name="KSO_WM_CHIP_XID" val="5ef1f79f0bee5fea654ed1c7"/>
  <p:tag name="KSO_WM_CHIP_GROUPID" val="5ef1f79f0bee5fea654ed1c6"/>
  <p:tag name="KSO_WM_SLIDE_BK_DARK_LIGHT" val="2"/>
  <p:tag name="KSO_WM_SLIDE_BACKGROUND_TYPE" val="general"/>
  <p:tag name="KSO_WM_SLIDE_SUPPORT_FEATURE_TYPE" val="7"/>
  <p:tag name="KSO_WM_TEMPLATE_ASSEMBLE_XID" val="5ef5547aea5a3ac527a18a13"/>
  <p:tag name="KSO_WM_TEMPLATE_ASSEMBLE_GROUPID" val="5ef5547aea5a3ac527a18a13"/>
</p:tagLst>
</file>

<file path=ppt/tags/tag9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22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08692_1*a*1"/>
  <p:tag name="KSO_WM_TEMPLATE_CATEGORY" val="diagram"/>
  <p:tag name="KSO_WM_TEMPLATE_INDEX" val="20208692"/>
  <p:tag name="KSO_WM_UNIT_LAYERLEVEL" val="1"/>
  <p:tag name="KSO_WM_TAG_VERSION" val="1.0"/>
  <p:tag name="KSO_WM_BEAUTIFY_FLAG" val="#wm#"/>
  <p:tag name="KSO_WM_UNIT_PRESET_TEXT" val="单击此处添加大标题内容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35a8652e74f24a93b4784f333f30fcd2"/>
  <p:tag name="KSO_WM_ASSEMBLE_CHIP_INDEX" val="d3743f3a32cb46b59d852a696d9a2399"/>
  <p:tag name="KSO_WM_UNIT_TEXT_FILL_FORE_SCHEMECOLOR_INDEX_BRIGHTNESS" val="0"/>
  <p:tag name="KSO_WM_UNIT_TEXT_FILL_FORE_SCHEMECOLOR_INDEX" val="13"/>
  <p:tag name="KSO_WM_UNIT_TEXT_FILL_TYPE" val="1"/>
  <p:tag name="KSO_WM_TEMPLATE_ASSEMBLE_XID" val="5ef5547aea5a3ac527a18a13"/>
  <p:tag name="KSO_WM_TEMPLATE_ASSEMBLE_GROUPID" val="5ef5547aea5a3ac527a18a13"/>
</p:tagLst>
</file>

<file path=ppt/tags/tag9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22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08692_1*a*1"/>
  <p:tag name="KSO_WM_TEMPLATE_CATEGORY" val="diagram"/>
  <p:tag name="KSO_WM_TEMPLATE_INDEX" val="20208692"/>
  <p:tag name="KSO_WM_UNIT_LAYERLEVEL" val="1"/>
  <p:tag name="KSO_WM_TAG_VERSION" val="1.0"/>
  <p:tag name="KSO_WM_BEAUTIFY_FLAG" val="#wm#"/>
  <p:tag name="KSO_WM_UNIT_PRESET_TEXT" val="单击此处添加大标题内容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35a8652e74f24a93b4784f333f30fcd2"/>
  <p:tag name="KSO_WM_ASSEMBLE_CHIP_INDEX" val="d3743f3a32cb46b59d852a696d9a2399"/>
  <p:tag name="KSO_WM_UNIT_TEXT_FILL_FORE_SCHEMECOLOR_INDEX_BRIGHTNESS" val="0"/>
  <p:tag name="KSO_WM_UNIT_TEXT_FILL_FORE_SCHEMECOLOR_INDEX" val="13"/>
  <p:tag name="KSO_WM_UNIT_TEXT_FILL_TYPE" val="1"/>
  <p:tag name="KSO_WM_TEMPLATE_ASSEMBLE_XID" val="5ef5547aea5a3ac527a18a13"/>
  <p:tag name="KSO_WM_TEMPLATE_ASSEMBLE_GROUPID" val="5ef5547aea5a3ac527a18a13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BK_DARK_LIGHT" val="2"/>
  <p:tag name="KSO_WM_UNIT_LAYERLEVEL" val="1"/>
  <p:tag name="KSO_WM_TAG_VERSION" val="1.0"/>
  <p:tag name="KSO_WM_BEAUTIFY_FLAG" val="#wm#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SUBTYPE" val="h"/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NDEX" val="0"/>
  <p:tag name="KSO_WM_UNIT_ID" val="_14*i*0"/>
  <p:tag name="KSO_WM_UNIT_BK_DARK_LIGHT" val="2"/>
  <p:tag name="KSO_WM_UNIT_LAYERLEVEL" val="1"/>
  <p:tag name="KSO_WM_TAG_VERSION" val="1.0"/>
  <p:tag name="KSO_WM_BEAUTIFY_FLAG" val="#wm#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_Office 主题​​">
  <a:themeElements>
    <a:clrScheme name="">
      <a:dk1>
        <a:sysClr val="windowText" lastClr="000000"/>
      </a:dk1>
      <a:lt1>
        <a:sysClr val="window" lastClr="FFFFFF"/>
      </a:lt1>
      <a:dk2>
        <a:srgbClr val="EEF1F6"/>
      </a:dk2>
      <a:lt2>
        <a:srgbClr val="FFFFFF"/>
      </a:lt2>
      <a:accent1>
        <a:srgbClr val="5E7A9C"/>
      </a:accent1>
      <a:accent2>
        <a:srgbClr val="648190"/>
      </a:accent2>
      <a:accent3>
        <a:srgbClr val="698883"/>
      </a:accent3>
      <a:accent4>
        <a:srgbClr val="6F8E77"/>
      </a:accent4>
      <a:accent5>
        <a:srgbClr val="74956A"/>
      </a:accent5>
      <a:accent6>
        <a:srgbClr val="7A9C5E"/>
      </a:accent6>
      <a:hlink>
        <a:srgbClr val="658BD5"/>
      </a:hlink>
      <a:folHlink>
        <a:srgbClr val="A16AA5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主题​​">
  <a:themeElements>
    <a:clrScheme name="">
      <a:dk1>
        <a:srgbClr val="000000"/>
      </a:dk1>
      <a:lt1>
        <a:srgbClr val="FFFFFF"/>
      </a:lt1>
      <a:dk2>
        <a:srgbClr val="39352D"/>
      </a:dk2>
      <a:lt2>
        <a:srgbClr val="FFFFFF"/>
      </a:lt2>
      <a:accent1>
        <a:srgbClr val="DFA074"/>
      </a:accent1>
      <a:accent2>
        <a:srgbClr val="C7AB80"/>
      </a:accent2>
      <a:accent3>
        <a:srgbClr val="B3B788"/>
      </a:accent3>
      <a:accent4>
        <a:srgbClr val="A2C690"/>
      </a:accent4>
      <a:accent5>
        <a:srgbClr val="90D39A"/>
      </a:accent5>
      <a:accent6>
        <a:srgbClr val="81E0A3"/>
      </a:accent6>
      <a:hlink>
        <a:srgbClr val="658BD5"/>
      </a:hlink>
      <a:folHlink>
        <a:srgbClr val="9F67A3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_Office 主题​​">
  <a:themeElements>
    <a:clrScheme name="">
      <a:dk1>
        <a:sysClr val="windowText" lastClr="000000"/>
      </a:dk1>
      <a:lt1>
        <a:sysClr val="window" lastClr="FFFFFF"/>
      </a:lt1>
      <a:dk2>
        <a:srgbClr val="EEF1F6"/>
      </a:dk2>
      <a:lt2>
        <a:srgbClr val="FFFFFF"/>
      </a:lt2>
      <a:accent1>
        <a:srgbClr val="5E7A9C"/>
      </a:accent1>
      <a:accent2>
        <a:srgbClr val="648190"/>
      </a:accent2>
      <a:accent3>
        <a:srgbClr val="698883"/>
      </a:accent3>
      <a:accent4>
        <a:srgbClr val="6F8E77"/>
      </a:accent4>
      <a:accent5>
        <a:srgbClr val="74956A"/>
      </a:accent5>
      <a:accent6>
        <a:srgbClr val="7A9C5E"/>
      </a:accent6>
      <a:hlink>
        <a:srgbClr val="658BD5"/>
      </a:hlink>
      <a:folHlink>
        <a:srgbClr val="A16AA5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4_Office 主题​​">
  <a:themeElements>
    <a:clrScheme name="">
      <a:dk1>
        <a:srgbClr val="000000"/>
      </a:dk1>
      <a:lt1>
        <a:srgbClr val="FFFFFF"/>
      </a:lt1>
      <a:dk2>
        <a:srgbClr val="F2F2F2"/>
      </a:dk2>
      <a:lt2>
        <a:srgbClr val="FFFFFF"/>
      </a:lt2>
      <a:accent1>
        <a:srgbClr val="006599"/>
      </a:accent1>
      <a:accent2>
        <a:srgbClr val="1C6698"/>
      </a:accent2>
      <a:accent3>
        <a:srgbClr val="3D79AD"/>
      </a:accent3>
      <a:accent4>
        <a:srgbClr val="5C85B8"/>
      </a:accent4>
      <a:accent5>
        <a:srgbClr val="798EC2"/>
      </a:accent5>
      <a:accent6>
        <a:srgbClr val="9898C9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6_Office 主题​​">
  <a:themeElements>
    <a:clrScheme name="">
      <a:dk1>
        <a:srgbClr val="000000"/>
      </a:dk1>
      <a:lt1>
        <a:srgbClr val="FFFFFF"/>
      </a:lt1>
      <a:dk2>
        <a:srgbClr val="1C1618"/>
      </a:dk2>
      <a:lt2>
        <a:srgbClr val="2C201F"/>
      </a:lt2>
      <a:accent1>
        <a:srgbClr val="D0A078"/>
      </a:accent1>
      <a:accent2>
        <a:srgbClr val="CFB67B"/>
      </a:accent2>
      <a:accent3>
        <a:srgbClr val="D2CE7C"/>
      </a:accent3>
      <a:accent4>
        <a:srgbClr val="C4D681"/>
      </a:accent4>
      <a:accent5>
        <a:srgbClr val="A4D08C"/>
      </a:accent5>
      <a:accent6>
        <a:srgbClr val="85C996"/>
      </a:accent6>
      <a:hlink>
        <a:srgbClr val="495ABF"/>
      </a:hlink>
      <a:folHlink>
        <a:srgbClr val="725E82"/>
      </a:folHlink>
    </a:clrScheme>
    <a:fontScheme name="中国风">
      <a:majorFont>
        <a:latin typeface="隶书"/>
        <a:ea typeface="汉仪尚巍手书W"/>
        <a:cs typeface=""/>
      </a:majorFont>
      <a:minorFont>
        <a:latin typeface="隶书"/>
        <a:ea typeface="隶书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7_Office 主题​​">
  <a:themeElements>
    <a:clrScheme name="">
      <a:dk1>
        <a:srgbClr val="000000"/>
      </a:dk1>
      <a:lt1>
        <a:srgbClr val="FFFFFF"/>
      </a:lt1>
      <a:dk2>
        <a:srgbClr val="F9EDE7"/>
      </a:dk2>
      <a:lt2>
        <a:srgbClr val="FFFFFF"/>
      </a:lt2>
      <a:accent1>
        <a:srgbClr val="FCB391"/>
      </a:accent1>
      <a:accent2>
        <a:srgbClr val="EBA35B"/>
      </a:accent2>
      <a:accent3>
        <a:srgbClr val="EAC561"/>
      </a:accent3>
      <a:accent4>
        <a:srgbClr val="D1D12D"/>
      </a:accent4>
      <a:accent5>
        <a:srgbClr val="A7DA4A"/>
      </a:accent5>
      <a:accent6>
        <a:srgbClr val="76BC9C"/>
      </a:accent6>
      <a:hlink>
        <a:srgbClr val="658BD5"/>
      </a:hlink>
      <a:folHlink>
        <a:srgbClr val="9F69A3"/>
      </a:folHlink>
    </a:clrScheme>
    <a:fontScheme name="渐变、商务风、小清新、">
      <a:majorFont>
        <a:latin typeface="Arial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</TotalTime>
  <Words>2750</Words>
  <Application>Microsoft Office PowerPoint</Application>
  <PresentationFormat>宽屏</PresentationFormat>
  <Paragraphs>281</Paragraphs>
  <Slides>20</Slides>
  <Notes>18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7</vt:i4>
      </vt:variant>
      <vt:variant>
        <vt:lpstr>幻灯片标题</vt:lpstr>
      </vt:variant>
      <vt:variant>
        <vt:i4>20</vt:i4>
      </vt:variant>
    </vt:vector>
  </HeadingPairs>
  <TitlesOfParts>
    <vt:vector size="36" baseType="lpstr">
      <vt:lpstr>等线</vt:lpstr>
      <vt:lpstr>等线 Light</vt:lpstr>
      <vt:lpstr>隶书</vt:lpstr>
      <vt:lpstr>微软雅黑</vt:lpstr>
      <vt:lpstr>微软雅黑 Light</vt:lpstr>
      <vt:lpstr>Arial</vt:lpstr>
      <vt:lpstr>Cambria Math</vt:lpstr>
      <vt:lpstr>Viner Hand ITC</vt:lpstr>
      <vt:lpstr>Wingdings</vt:lpstr>
      <vt:lpstr>Office 主题​​</vt:lpstr>
      <vt:lpstr>3_Office 主题​​</vt:lpstr>
      <vt:lpstr>1_Office 主题​​</vt:lpstr>
      <vt:lpstr>2_Office 主题​​</vt:lpstr>
      <vt:lpstr>4_Office 主题​​</vt:lpstr>
      <vt:lpstr>6_Office 主题​​</vt:lpstr>
      <vt:lpstr>7_Office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王 小草</dc:creator>
  <cp:lastModifiedBy>王 蔚</cp:lastModifiedBy>
  <cp:revision>356</cp:revision>
  <dcterms:created xsi:type="dcterms:W3CDTF">2020-06-18T03:30:00Z</dcterms:created>
  <dcterms:modified xsi:type="dcterms:W3CDTF">2020-09-02T01:21:43Z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2052-11.1.0.9912</vt:lpwstr>
  </property>
</Properties>
</file>